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9"/>
  </p:notes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72" y="1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 dirty="0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D81F36-458B-4D80-B67D-45A0FC8FC754}" type="datetimeFigureOut">
              <a:rPr lang="pl-PL" smtClean="0"/>
              <a:t>22.02.2026</a:t>
            </a:fld>
            <a:endParaRPr lang="pl-PL" dirty="0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 dirty="0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 dirty="0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D80414-6081-4CDC-A2F1-E426276D5848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9141360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E86BBA5-1D88-E5D4-0FEF-50E973BFAD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589757A8-1539-4270-5021-6EC381F9E6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BF608AE-9F53-D2A3-31CC-5D02B485CE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313B9-2D74-4313-A545-CA6DFFE4EC2F}" type="datetimeFigureOut">
              <a:rPr lang="pl-PL" smtClean="0"/>
              <a:t>22.02.2026</a:t>
            </a:fld>
            <a:endParaRPr lang="pl-PL" dirty="0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D0E64A9B-F802-300D-9F41-5C0EE88729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99FFF1B8-C45A-1160-9E05-CBB34F3F99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EB157-44BF-4164-8FAF-7E665B178D3D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1598646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59DF858-51AD-F038-D515-60AB779751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D93C48C-A6C3-C307-78A2-7BEECCC1AD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5FE4ED95-6CC0-27DE-6607-509B6ED5D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313B9-2D74-4313-A545-CA6DFFE4EC2F}" type="datetimeFigureOut">
              <a:rPr lang="pl-PL" smtClean="0"/>
              <a:t>22.02.2026</a:t>
            </a:fld>
            <a:endParaRPr lang="pl-PL" dirty="0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1191A3D4-1EEF-9669-9E0E-FA5BEF199C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DAF71110-0924-92A6-C68B-8EBBF17F6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EB157-44BF-4164-8FAF-7E665B178D3D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7636003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EC3FE0C-4B96-6EA3-C727-0B99F91128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70212183-5041-2251-9617-52A8D55B01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B367814-E736-104B-423D-F7826D294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313B9-2D74-4313-A545-CA6DFFE4EC2F}" type="datetimeFigureOut">
              <a:rPr lang="pl-PL" smtClean="0"/>
              <a:t>22.02.2026</a:t>
            </a:fld>
            <a:endParaRPr lang="pl-PL" dirty="0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C17A199-202D-D83D-EB79-664C7A4098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75CD11B-F563-98E4-AB0A-D555DAE28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EB157-44BF-4164-8FAF-7E665B178D3D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3226915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32D0E79-405B-F4C6-0B61-FAA6EDF24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AD87BBC-E4CF-082A-E442-E916EC887D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D7139F25-8ACE-F991-0CFF-B195A34EBD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D2203202-FEE8-50D7-953A-ABC1D4CA84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313B9-2D74-4313-A545-CA6DFFE4EC2F}" type="datetimeFigureOut">
              <a:rPr lang="pl-PL" smtClean="0"/>
              <a:t>22.02.2026</a:t>
            </a:fld>
            <a:endParaRPr lang="pl-PL" dirty="0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7F69D372-DAA6-FA72-D24A-35987174FD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8288EA77-C078-6AE5-9B54-91012BBCF2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EB157-44BF-4164-8FAF-7E665B178D3D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3263410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C4F5511-477C-1033-8EEF-63DC0D1C06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93C63A55-4B62-A2E6-A1CB-830C52A9DA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66C53AD-6456-9035-69B5-D23CF75CB6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13C4B6A6-C09C-EEEF-41B0-0D8CFCEBCB7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91FC8B24-2DFC-60E2-5436-6E0C391D064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2C85B31E-1FF7-9F8C-A236-D9F3868E94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313B9-2D74-4313-A545-CA6DFFE4EC2F}" type="datetimeFigureOut">
              <a:rPr lang="pl-PL" smtClean="0"/>
              <a:t>22.02.2026</a:t>
            </a:fld>
            <a:endParaRPr lang="pl-PL" dirty="0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B7DC4E07-371E-A70F-0F6C-A58861B1B1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D5D3E451-A41A-EF69-BF34-045F26EC39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EB157-44BF-4164-8FAF-7E665B178D3D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2394359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E93A677-0F20-43A3-B9BE-CF3015A43C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573C1F80-1FD8-DDF2-DC5D-175282B3E7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313B9-2D74-4313-A545-CA6DFFE4EC2F}" type="datetimeFigureOut">
              <a:rPr lang="pl-PL" smtClean="0"/>
              <a:t>22.02.2026</a:t>
            </a:fld>
            <a:endParaRPr lang="pl-PL" dirty="0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2DE4EEA6-E7A9-1AA1-2644-1457375C25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4F8AA955-5917-2852-3115-9473F6AA2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EB157-44BF-4164-8FAF-7E665B178D3D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2109100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0703CB8B-16AA-00E7-DCB1-DBA125C0A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313B9-2D74-4313-A545-CA6DFFE4EC2F}" type="datetimeFigureOut">
              <a:rPr lang="pl-PL" smtClean="0"/>
              <a:t>22.02.2026</a:t>
            </a:fld>
            <a:endParaRPr lang="pl-PL" dirty="0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4E2AA14E-96F3-291D-715D-E5D5A80939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AC6F2EA1-CE49-8F7F-3EBE-BF11D4CCF0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EB157-44BF-4164-8FAF-7E665B178D3D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9202218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9960DCE-D019-137D-89D8-CD55F0E146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86E132E-25C2-02B6-6B37-5D538BD2DB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55876230-DA9B-1494-2438-6371CE4348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6D212044-A82B-4E5B-FBB1-E6DB5FB2A0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313B9-2D74-4313-A545-CA6DFFE4EC2F}" type="datetimeFigureOut">
              <a:rPr lang="pl-PL" smtClean="0"/>
              <a:t>22.02.2026</a:t>
            </a:fld>
            <a:endParaRPr lang="pl-PL" dirty="0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A60993C4-A96F-F072-CB3F-447F14C275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2654BB84-34AE-D4BD-DD7F-9E3C596207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EB157-44BF-4164-8FAF-7E665B178D3D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1310187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DF50DC0-3EA0-7385-964D-52EF84E127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D510843D-5928-B4F4-D012-00007CD422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 dirty="0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AA19F1BE-2C78-227A-3167-33A0E38266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59CF7E43-0380-E440-FDF5-40C82C3374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313B9-2D74-4313-A545-CA6DFFE4EC2F}" type="datetimeFigureOut">
              <a:rPr lang="pl-PL" smtClean="0"/>
              <a:t>22.02.2026</a:t>
            </a:fld>
            <a:endParaRPr lang="pl-PL" dirty="0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318082CF-33D3-5AF5-F196-F74F490757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62ACFAE1-439F-0F89-B8E0-000D675E2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EB157-44BF-4164-8FAF-7E665B178D3D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959190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09B6C38-9C81-A058-7B50-35BEA9165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B4C67950-A3E2-D20B-27E1-35A44477D5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147F1DB5-5EF3-CAFD-719C-EC72D6A3E6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313B9-2D74-4313-A545-CA6DFFE4EC2F}" type="datetimeFigureOut">
              <a:rPr lang="pl-PL" smtClean="0"/>
              <a:t>22.02.2026</a:t>
            </a:fld>
            <a:endParaRPr lang="pl-PL" dirty="0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644664DF-0873-B4BC-0A71-DFAF501044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59C5EA93-737B-B225-EB24-2BF5BD2C24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EB157-44BF-4164-8FAF-7E665B178D3D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1213946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C5565F6F-19F6-096B-3678-226C6DCE38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3657550B-675C-2962-99F0-FB4337ADCC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4DDFC08A-B829-2B00-5991-E69084E90E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313B9-2D74-4313-A545-CA6DFFE4EC2F}" type="datetimeFigureOut">
              <a:rPr lang="pl-PL" smtClean="0"/>
              <a:t>22.02.2026</a:t>
            </a:fld>
            <a:endParaRPr lang="pl-PL" dirty="0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106C8573-207B-5FDB-4378-F9AD70C8CA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46E76E2D-7FC3-2DF1-899F-410500D41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EB157-44BF-4164-8FAF-7E665B178D3D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8352312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CE655199-EF2D-9AF1-18CD-9861A38C93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9091D453-FB7C-39D3-AE98-4ABB4E33DB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AE260B3B-627A-FEB5-48F1-A9F7B15389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7313B9-2D74-4313-A545-CA6DFFE4EC2F}" type="datetimeFigureOut">
              <a:rPr lang="pl-PL" smtClean="0"/>
              <a:t>22.02.2026</a:t>
            </a:fld>
            <a:endParaRPr lang="pl-PL" dirty="0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E1EDD33-DF19-77A8-F97C-0A55FD49BE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 dirty="0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435330A2-3C96-68EA-CC9A-74AB2A2913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6EB157-44BF-4164-8FAF-7E665B178D3D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945273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50000"/>
            <a:lumOff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Polski Edison - Jan Szczepanik">
            <a:extLst>
              <a:ext uri="{FF2B5EF4-FFF2-40B4-BE49-F238E27FC236}">
                <a16:creationId xmlns:a16="http://schemas.microsoft.com/office/drawing/2014/main" id="{4C3BF4E8-5A03-408D-2215-D537CE2BF3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3241" y="185997"/>
            <a:ext cx="2877184" cy="4549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06235B88-3559-C1FC-640C-71A1599576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1817" y="185997"/>
            <a:ext cx="3262667" cy="4429317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B83A4363-B9A6-1EF4-3016-B081630C62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75" y="185997"/>
            <a:ext cx="2891648" cy="3961557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AC6E3E9B-3B22-313F-2DDD-561FD184E3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61980" y="185997"/>
            <a:ext cx="2891648" cy="4360606"/>
          </a:xfrm>
          <a:prstGeom prst="rect">
            <a:avLst/>
          </a:prstGeom>
        </p:spPr>
      </p:pic>
      <p:sp>
        <p:nvSpPr>
          <p:cNvPr id="10" name="pole tekstowe 9">
            <a:extLst>
              <a:ext uri="{FF2B5EF4-FFF2-40B4-BE49-F238E27FC236}">
                <a16:creationId xmlns:a16="http://schemas.microsoft.com/office/drawing/2014/main" id="{94A5A285-185C-86D7-B429-0D39FADFE249}"/>
              </a:ext>
            </a:extLst>
          </p:cNvPr>
          <p:cNvSpPr txBox="1"/>
          <p:nvPr/>
        </p:nvSpPr>
        <p:spPr>
          <a:xfrm>
            <a:off x="1380320" y="5057468"/>
            <a:ext cx="920299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0" i="0" dirty="0">
                <a:effectLst/>
                <a:latin typeface="Arial Black" panose="020B0A04020102020204" pitchFamily="34" charset="0"/>
              </a:rPr>
              <a:t>Outstanding Polish inventions that changed the world</a:t>
            </a:r>
            <a:r>
              <a:rPr lang="pl-PL" sz="4000" dirty="0">
                <a:latin typeface="Arial Black" panose="020B0A04020102020204" pitchFamily="34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6212691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50000"/>
            <a:lumOff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265B1284-C48A-F9DF-F954-19D86686F7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767" y="73932"/>
            <a:ext cx="2891648" cy="3961557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13058342-E812-8F3B-18C4-7BD0FF269114}"/>
              </a:ext>
            </a:extLst>
          </p:cNvPr>
          <p:cNvSpPr txBox="1"/>
          <p:nvPr/>
        </p:nvSpPr>
        <p:spPr>
          <a:xfrm>
            <a:off x="3080415" y="284995"/>
            <a:ext cx="677487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Marian Rejewski was a Polish mathematician and cryptologist.</a:t>
            </a:r>
            <a:r>
              <a:rPr lang="pl-PL" sz="3200" dirty="0"/>
              <a:t> </a:t>
            </a:r>
            <a:r>
              <a:rPr lang="en-US" sz="3200" dirty="0"/>
              <a:t>In 1932 he broke the secret code of the Enigma machine.</a:t>
            </a:r>
            <a:r>
              <a:rPr lang="pl-PL" sz="3200" dirty="0"/>
              <a:t> </a:t>
            </a:r>
            <a:r>
              <a:rPr lang="en-US" sz="3200" dirty="0"/>
              <a:t>Enigma was used to send secret messages during World War II.</a:t>
            </a:r>
            <a:r>
              <a:rPr lang="pl-PL" sz="3200" dirty="0"/>
              <a:t> </a:t>
            </a:r>
            <a:r>
              <a:rPr lang="en-US" sz="3200" dirty="0"/>
              <a:t>His work helped save many lives and end the war faster.</a:t>
            </a:r>
            <a:endParaRPr lang="pl-PL" sz="3200" dirty="0"/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3FEBAAA3-F447-7063-B524-3CDCEF3BCB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7260" y="3429000"/>
            <a:ext cx="2501612" cy="3335483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sp>
        <p:nvSpPr>
          <p:cNvPr id="11" name="pole tekstowe 10">
            <a:extLst>
              <a:ext uri="{FF2B5EF4-FFF2-40B4-BE49-F238E27FC236}">
                <a16:creationId xmlns:a16="http://schemas.microsoft.com/office/drawing/2014/main" id="{F1190C6C-2A3E-1673-5579-D1EEAEBEF552}"/>
              </a:ext>
            </a:extLst>
          </p:cNvPr>
          <p:cNvSpPr txBox="1"/>
          <p:nvPr/>
        </p:nvSpPr>
        <p:spPr>
          <a:xfrm>
            <a:off x="6821819" y="4524924"/>
            <a:ext cx="186498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This is an Enigma machine.</a:t>
            </a:r>
            <a:endParaRPr lang="pl-PL" sz="3200" dirty="0"/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A1380297-895C-5714-DD92-B17F7F434270}"/>
              </a:ext>
            </a:extLst>
          </p:cNvPr>
          <p:cNvSpPr txBox="1"/>
          <p:nvPr/>
        </p:nvSpPr>
        <p:spPr>
          <a:xfrm>
            <a:off x="8551718" y="4925034"/>
            <a:ext cx="51954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400" dirty="0"/>
              <a:t>➔</a:t>
            </a:r>
          </a:p>
        </p:txBody>
      </p:sp>
    </p:spTree>
    <p:extLst>
      <p:ext uri="{BB962C8B-B14F-4D97-AF65-F5344CB8AC3E}">
        <p14:creationId xmlns:p14="http://schemas.microsoft.com/office/powerpoint/2010/main" val="36358752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50000"/>
            <a:lumOff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FBB5CC0A-CCB2-413C-FE42-B2CBB2A0F6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213" y="1115234"/>
            <a:ext cx="3799867" cy="4286250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65A7F46B-AE76-7747-E959-8F2FB6ECA062}"/>
              </a:ext>
            </a:extLst>
          </p:cNvPr>
          <p:cNvSpPr txBox="1"/>
          <p:nvPr/>
        </p:nvSpPr>
        <p:spPr>
          <a:xfrm>
            <a:off x="5320146" y="1981087"/>
            <a:ext cx="641119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Rudolf Weigl was a Polish biologist.</a:t>
            </a:r>
          </a:p>
          <a:p>
            <a:pPr algn="ctr"/>
            <a:r>
              <a:rPr lang="en-US" sz="3200" dirty="0"/>
              <a:t>He studied typhus and worked on how the disease spreads.</a:t>
            </a:r>
          </a:p>
          <a:p>
            <a:pPr algn="ctr"/>
            <a:r>
              <a:rPr lang="en-US" sz="3200" dirty="0"/>
              <a:t>He created a vaccine to stop the illness.</a:t>
            </a:r>
            <a:endParaRPr lang="pl-PL" sz="3200" dirty="0"/>
          </a:p>
        </p:txBody>
      </p:sp>
    </p:spTree>
    <p:extLst>
      <p:ext uri="{BB962C8B-B14F-4D97-AF65-F5344CB8AC3E}">
        <p14:creationId xmlns:p14="http://schemas.microsoft.com/office/powerpoint/2010/main" val="9018871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50000"/>
            <a:lumOff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Polski Edison - Jan Szczepanik">
            <a:extLst>
              <a:ext uri="{FF2B5EF4-FFF2-40B4-BE49-F238E27FC236}">
                <a16:creationId xmlns:a16="http://schemas.microsoft.com/office/drawing/2014/main" id="{6D6F5A63-A0C3-6FE1-9E65-0228F8C86C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143" y="247895"/>
            <a:ext cx="2877184" cy="4549574"/>
          </a:xfrm>
          <a:prstGeom prst="rect">
            <a:avLst/>
          </a:prstGeom>
          <a:noFill/>
          <a:ln w="571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6FBFB895-0A4C-2823-F004-B6CEB23A7501}"/>
              </a:ext>
            </a:extLst>
          </p:cNvPr>
          <p:cNvSpPr txBox="1"/>
          <p:nvPr/>
        </p:nvSpPr>
        <p:spPr>
          <a:xfrm>
            <a:off x="3439391" y="967973"/>
            <a:ext cx="724246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Jan Szczepanik was a Polish inventor.</a:t>
            </a:r>
            <a:r>
              <a:rPr lang="pl-PL" sz="3200" dirty="0"/>
              <a:t> </a:t>
            </a:r>
            <a:r>
              <a:rPr lang="en-US" sz="3200" dirty="0"/>
              <a:t>He created an early bulletproof vest.</a:t>
            </a:r>
            <a:r>
              <a:rPr lang="pl-PL" sz="3200" dirty="0"/>
              <a:t> </a:t>
            </a:r>
            <a:r>
              <a:rPr lang="en-US" sz="3200" dirty="0"/>
              <a:t>It once saved the life of the King of Spain.</a:t>
            </a:r>
            <a:r>
              <a:rPr lang="pl-PL" sz="3200" dirty="0"/>
              <a:t> </a:t>
            </a:r>
            <a:r>
              <a:rPr lang="en-US" sz="3200" dirty="0"/>
              <a:t>He also worked on early color photography and film inventions.</a:t>
            </a:r>
            <a:endParaRPr lang="pl-PL" sz="3200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F62503B9-36F6-3445-4AA2-1E5CF4C341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65404" y="3215404"/>
            <a:ext cx="2713326" cy="3455805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583EA82E-77CE-ACC0-D195-B249A11A26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14690" y="3522518"/>
            <a:ext cx="3156455" cy="3201808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9939005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50000"/>
            <a:lumOff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>
            <a:extLst>
              <a:ext uri="{FF2B5EF4-FFF2-40B4-BE49-F238E27FC236}">
                <a16:creationId xmlns:a16="http://schemas.microsoft.com/office/drawing/2014/main" id="{7A7C391E-34B3-510E-3CE5-E6ACBD3654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690" y="185996"/>
            <a:ext cx="3262667" cy="4429317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5948BA19-DA01-3325-606C-0D299BA6C7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4644" y="3147257"/>
            <a:ext cx="2977083" cy="3362586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DEE62F15-FE57-D402-FDDC-9E918479EEBB}"/>
              </a:ext>
            </a:extLst>
          </p:cNvPr>
          <p:cNvSpPr txBox="1"/>
          <p:nvPr/>
        </p:nvSpPr>
        <p:spPr>
          <a:xfrm>
            <a:off x="3745062" y="4615313"/>
            <a:ext cx="470187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Pierre Curie was a French scientist and Maria’s husband.</a:t>
            </a:r>
            <a:r>
              <a:rPr lang="pl-PL" sz="2400" dirty="0"/>
              <a:t> </a:t>
            </a:r>
            <a:r>
              <a:rPr lang="en-US" sz="2400" dirty="0"/>
              <a:t>They worked together on the study of radioactivity.</a:t>
            </a:r>
            <a:endParaRPr lang="pl-PL" sz="2400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E724B399-7A04-2BB5-BBDF-C1FD4C27DE10}"/>
              </a:ext>
            </a:extLst>
          </p:cNvPr>
          <p:cNvSpPr txBox="1"/>
          <p:nvPr/>
        </p:nvSpPr>
        <p:spPr>
          <a:xfrm>
            <a:off x="3667913" y="578984"/>
            <a:ext cx="571507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Maria Skłodowska-Curie was a Polish scientist.</a:t>
            </a:r>
            <a:r>
              <a:rPr lang="pl-PL" sz="3200" dirty="0"/>
              <a:t> </a:t>
            </a:r>
            <a:r>
              <a:rPr lang="en-US" sz="3200" dirty="0"/>
              <a:t>She discovered two new elements: polonium and radium.</a:t>
            </a:r>
            <a:r>
              <a:rPr lang="pl-PL" sz="3200" dirty="0"/>
              <a:t> </a:t>
            </a:r>
            <a:r>
              <a:rPr lang="en-US" sz="3200" dirty="0"/>
              <a:t>She studied radioactivity and won two Nobel Prizes.</a:t>
            </a:r>
            <a:endParaRPr lang="pl-PL" sz="3200" dirty="0"/>
          </a:p>
        </p:txBody>
      </p:sp>
    </p:spTree>
    <p:extLst>
      <p:ext uri="{BB962C8B-B14F-4D97-AF65-F5344CB8AC3E}">
        <p14:creationId xmlns:p14="http://schemas.microsoft.com/office/powerpoint/2010/main" val="19276199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50000"/>
            <a:lumOff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>
            <a:extLst>
              <a:ext uri="{FF2B5EF4-FFF2-40B4-BE49-F238E27FC236}">
                <a16:creationId xmlns:a16="http://schemas.microsoft.com/office/drawing/2014/main" id="{57499C83-81D2-846C-1530-3B2E4A12EC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515" y="210795"/>
            <a:ext cx="3054357" cy="4605971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21B74962-AF35-843C-7E72-5E85EFA7A424}"/>
              </a:ext>
            </a:extLst>
          </p:cNvPr>
          <p:cNvSpPr txBox="1"/>
          <p:nvPr/>
        </p:nvSpPr>
        <p:spPr>
          <a:xfrm>
            <a:off x="3657030" y="616040"/>
            <a:ext cx="689956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Ludwik Hirszfeld was a Polish scientist and doctor.</a:t>
            </a:r>
            <a:r>
              <a:rPr lang="pl-PL" sz="3200" dirty="0"/>
              <a:t> </a:t>
            </a:r>
            <a:r>
              <a:rPr lang="en-US" sz="3200" dirty="0"/>
              <a:t>He studied blood and discovered the system of blood groups: A, B, AB, and O. His work is very important for doctors today, especially for safe blood transfusions.</a:t>
            </a:r>
          </a:p>
          <a:p>
            <a:endParaRPr lang="pl-PL" sz="3200" dirty="0"/>
          </a:p>
        </p:txBody>
      </p:sp>
      <p:pic>
        <p:nvPicPr>
          <p:cNvPr id="5122" name="Picture 2" descr="In Memoriam - Polskie Towarzystwo Historii Nauk Medycznych">
            <a:extLst>
              <a:ext uri="{FF2B5EF4-FFF2-40B4-BE49-F238E27FC236}">
                <a16:creationId xmlns:a16="http://schemas.microsoft.com/office/drawing/2014/main" id="{D64FB231-17EB-07CA-692F-B40E1C5AC2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0818" y="3864303"/>
            <a:ext cx="3579667" cy="2782902"/>
          </a:xfrm>
          <a:prstGeom prst="rect">
            <a:avLst/>
          </a:prstGeom>
          <a:noFill/>
          <a:ln w="571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62052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50000"/>
            <a:lumOff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A75CC0F3-560A-BD1E-4869-A9404EDA2095}"/>
              </a:ext>
            </a:extLst>
          </p:cNvPr>
          <p:cNvSpPr txBox="1"/>
          <p:nvPr/>
        </p:nvSpPr>
        <p:spPr>
          <a:xfrm>
            <a:off x="666750" y="581891"/>
            <a:ext cx="108585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latin typeface="Arial Black" panose="020B0A04020102020204" pitchFamily="34" charset="0"/>
              </a:rPr>
              <a:t>Science is everywhere, and Poland has always been part of it </a:t>
            </a:r>
            <a:r>
              <a:rPr lang="pl-PL" sz="5400" dirty="0">
                <a:latin typeface="Arial Black" panose="020B0A04020102020204" pitchFamily="34" charset="0"/>
              </a:rPr>
              <a:t>-</a:t>
            </a:r>
            <a:r>
              <a:rPr lang="en-US" sz="5400" dirty="0">
                <a:latin typeface="Arial Black" panose="020B0A04020102020204" pitchFamily="34" charset="0"/>
              </a:rPr>
              <a:t> so be proud to be Polish!</a:t>
            </a:r>
            <a:endParaRPr lang="pl-PL" sz="5400" dirty="0">
              <a:latin typeface="Arial Black" panose="020B0A04020102020204" pitchFamily="34" charset="0"/>
            </a:endParaRP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349F4938-026C-E868-5EBD-C2EA409B296B}"/>
              </a:ext>
            </a:extLst>
          </p:cNvPr>
          <p:cNvSpPr txBox="1"/>
          <p:nvPr/>
        </p:nvSpPr>
        <p:spPr>
          <a:xfrm>
            <a:off x="3264477" y="5715000"/>
            <a:ext cx="56630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Paweł Niewiński 7A</a:t>
            </a:r>
          </a:p>
        </p:txBody>
      </p:sp>
    </p:spTree>
    <p:extLst>
      <p:ext uri="{BB962C8B-B14F-4D97-AF65-F5344CB8AC3E}">
        <p14:creationId xmlns:p14="http://schemas.microsoft.com/office/powerpoint/2010/main" val="330525258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</TotalTime>
  <Words>234</Words>
  <Application>Microsoft Office PowerPoint</Application>
  <PresentationFormat>Panoramiczny</PresentationFormat>
  <Paragraphs>13</Paragraphs>
  <Slides>7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7</vt:i4>
      </vt:variant>
    </vt:vector>
  </HeadingPairs>
  <TitlesOfParts>
    <vt:vector size="12" baseType="lpstr">
      <vt:lpstr>Arial</vt:lpstr>
      <vt:lpstr>Arial Black</vt:lpstr>
      <vt:lpstr>Calibri</vt:lpstr>
      <vt:lpstr>Calibri Light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Paweł Niewiński</dc:creator>
  <cp:lastModifiedBy>Paweł Niewiński</cp:lastModifiedBy>
  <cp:revision>1</cp:revision>
  <dcterms:created xsi:type="dcterms:W3CDTF">2026-02-22T17:57:49Z</dcterms:created>
  <dcterms:modified xsi:type="dcterms:W3CDTF">2026-02-22T18:38:44Z</dcterms:modified>
</cp:coreProperties>
</file>