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629"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41C8C-6829-0B18-BD69-A1CF5ED30FFC}"/>
              </a:ext>
            </a:extLst>
          </p:cNvPr>
          <p:cNvSpPr txBox="1">
            <a:spLocks noGrp="1"/>
          </p:cNvSpPr>
          <p:nvPr>
            <p:ph type="ctrTitle"/>
          </p:nvPr>
        </p:nvSpPr>
        <p:spPr>
          <a:xfrm>
            <a:off x="2301919" y="1122361"/>
            <a:ext cx="7588157" cy="2621155"/>
          </a:xfrm>
        </p:spPr>
        <p:txBody>
          <a:bodyPr anchor="b" anchorCtr="1"/>
          <a:lstStyle>
            <a:lvl1pPr algn="ctr">
              <a:defRPr sz="4000"/>
            </a:lvl1pPr>
          </a:lstStyle>
          <a:p>
            <a:pPr lvl="0"/>
            <a:r>
              <a:rPr lang="en-US"/>
              <a:t>Click to edit Master title style</a:t>
            </a:r>
          </a:p>
        </p:txBody>
      </p:sp>
      <p:sp>
        <p:nvSpPr>
          <p:cNvPr id="3" name="Subtitle 2">
            <a:extLst>
              <a:ext uri="{FF2B5EF4-FFF2-40B4-BE49-F238E27FC236}">
                <a16:creationId xmlns:a16="http://schemas.microsoft.com/office/drawing/2014/main" id="{F9844B0F-2CCC-8F62-41FE-BE43C4275C07}"/>
              </a:ext>
            </a:extLst>
          </p:cNvPr>
          <p:cNvSpPr txBox="1">
            <a:spLocks noGrp="1"/>
          </p:cNvSpPr>
          <p:nvPr>
            <p:ph type="subTitle" idx="1"/>
          </p:nvPr>
        </p:nvSpPr>
        <p:spPr>
          <a:xfrm>
            <a:off x="2301919" y="3843707"/>
            <a:ext cx="7588157" cy="1414092"/>
          </a:xfrm>
        </p:spPr>
        <p:txBody>
          <a:bodyPr anchorCtr="1"/>
          <a:lstStyle>
            <a:lvl1pPr marL="0" indent="0" algn="ctr">
              <a:buNone/>
              <a:defRPr sz="1800"/>
            </a:lvl1pPr>
          </a:lstStyle>
          <a:p>
            <a:pPr lvl="0"/>
            <a:r>
              <a:rPr lang="en-US"/>
              <a:t>Click to edit Master subtitle style</a:t>
            </a:r>
          </a:p>
        </p:txBody>
      </p:sp>
      <p:sp>
        <p:nvSpPr>
          <p:cNvPr id="4" name="Date Placeholder 3">
            <a:extLst>
              <a:ext uri="{FF2B5EF4-FFF2-40B4-BE49-F238E27FC236}">
                <a16:creationId xmlns:a16="http://schemas.microsoft.com/office/drawing/2014/main" id="{20B5D357-25D7-3D6C-6227-9CD3D3F9CF4A}"/>
              </a:ext>
            </a:extLst>
          </p:cNvPr>
          <p:cNvSpPr txBox="1">
            <a:spLocks noGrp="1"/>
          </p:cNvSpPr>
          <p:nvPr>
            <p:ph type="dt" sz="half" idx="7"/>
          </p:nvPr>
        </p:nvSpPr>
        <p:spPr/>
        <p:txBody>
          <a:bodyPr/>
          <a:lstStyle>
            <a:lvl1pPr>
              <a:defRPr/>
            </a:lvl1pPr>
          </a:lstStyle>
          <a:p>
            <a:pPr lvl="0"/>
            <a:fld id="{2E442E37-BF39-4C5B-B2C5-17E3EFF4DEDB}" type="datetime1">
              <a:rPr lang="en-US"/>
              <a:pPr lvl="0"/>
              <a:t>2/22/2026</a:t>
            </a:fld>
            <a:endParaRPr lang="en-US"/>
          </a:p>
        </p:txBody>
      </p:sp>
      <p:sp>
        <p:nvSpPr>
          <p:cNvPr id="5" name="Footer Placeholder 4">
            <a:extLst>
              <a:ext uri="{FF2B5EF4-FFF2-40B4-BE49-F238E27FC236}">
                <a16:creationId xmlns:a16="http://schemas.microsoft.com/office/drawing/2014/main" id="{2DEAF7E1-36D8-7E25-96BC-00A62F8720A4}"/>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618922CE-E805-1C23-5193-B01C5C956EAD}"/>
              </a:ext>
            </a:extLst>
          </p:cNvPr>
          <p:cNvSpPr txBox="1">
            <a:spLocks noGrp="1"/>
          </p:cNvSpPr>
          <p:nvPr>
            <p:ph type="sldNum" sz="quarter" idx="8"/>
          </p:nvPr>
        </p:nvSpPr>
        <p:spPr/>
        <p:txBody>
          <a:bodyPr/>
          <a:lstStyle>
            <a:lvl1pPr>
              <a:defRPr/>
            </a:lvl1pPr>
          </a:lstStyle>
          <a:p>
            <a:pPr lvl="0"/>
            <a:fld id="{330B70F4-9EC0-467C-95AE-10192CA7CD74}" type="slidenum">
              <a:t>‹#›</a:t>
            </a:fld>
            <a:endParaRPr lang="en-US"/>
          </a:p>
        </p:txBody>
      </p:sp>
    </p:spTree>
    <p:extLst>
      <p:ext uri="{BB962C8B-B14F-4D97-AF65-F5344CB8AC3E}">
        <p14:creationId xmlns:p14="http://schemas.microsoft.com/office/powerpoint/2010/main" val="1932835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EE48A-1060-37AA-E0DE-D9453BD4C400}"/>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2EE8CF67-249E-B870-4F5A-27871CA1CDFF}"/>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797F24-F3AE-A5A5-6DCB-35FFCE2FAFA7}"/>
              </a:ext>
            </a:extLst>
          </p:cNvPr>
          <p:cNvSpPr txBox="1">
            <a:spLocks noGrp="1"/>
          </p:cNvSpPr>
          <p:nvPr>
            <p:ph type="dt" sz="half" idx="7"/>
          </p:nvPr>
        </p:nvSpPr>
        <p:spPr/>
        <p:txBody>
          <a:bodyPr/>
          <a:lstStyle>
            <a:lvl1pPr>
              <a:defRPr/>
            </a:lvl1pPr>
          </a:lstStyle>
          <a:p>
            <a:pPr lvl="0"/>
            <a:fld id="{F7A60203-5928-4BD5-ADED-2CAA83761293}" type="datetime1">
              <a:rPr lang="en-US"/>
              <a:pPr lvl="0"/>
              <a:t>2/22/2026</a:t>
            </a:fld>
            <a:endParaRPr lang="en-US"/>
          </a:p>
        </p:txBody>
      </p:sp>
      <p:sp>
        <p:nvSpPr>
          <p:cNvPr id="5" name="Footer Placeholder 4">
            <a:extLst>
              <a:ext uri="{FF2B5EF4-FFF2-40B4-BE49-F238E27FC236}">
                <a16:creationId xmlns:a16="http://schemas.microsoft.com/office/drawing/2014/main" id="{6F764DB3-8957-4F35-A072-CD46BF6E4788}"/>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31525FB6-D964-9D59-5AE7-0EA094082F73}"/>
              </a:ext>
            </a:extLst>
          </p:cNvPr>
          <p:cNvSpPr txBox="1">
            <a:spLocks noGrp="1"/>
          </p:cNvSpPr>
          <p:nvPr>
            <p:ph type="sldNum" sz="quarter" idx="8"/>
          </p:nvPr>
        </p:nvSpPr>
        <p:spPr/>
        <p:txBody>
          <a:bodyPr/>
          <a:lstStyle>
            <a:lvl1pPr>
              <a:defRPr/>
            </a:lvl1pPr>
          </a:lstStyle>
          <a:p>
            <a:pPr lvl="0"/>
            <a:fld id="{19236339-24CA-4C3F-B42F-3A548F2EF4DC}" type="slidenum">
              <a:t>‹#›</a:t>
            </a:fld>
            <a:endParaRPr lang="en-US"/>
          </a:p>
        </p:txBody>
      </p:sp>
    </p:spTree>
    <p:extLst>
      <p:ext uri="{BB962C8B-B14F-4D97-AF65-F5344CB8AC3E}">
        <p14:creationId xmlns:p14="http://schemas.microsoft.com/office/powerpoint/2010/main" val="14533726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FDAC5-99BD-93AE-2386-36A2CF98304A}"/>
              </a:ext>
            </a:extLst>
          </p:cNvPr>
          <p:cNvSpPr txBox="1">
            <a:spLocks noGrp="1"/>
          </p:cNvSpPr>
          <p:nvPr>
            <p:ph type="title"/>
          </p:nvPr>
        </p:nvSpPr>
        <p:spPr>
          <a:xfrm>
            <a:off x="603385" y="553614"/>
            <a:ext cx="8273143" cy="4008857"/>
          </a:xfrm>
        </p:spPr>
        <p:txBody>
          <a:bodyPr/>
          <a:lstStyle>
            <a:lvl1pPr>
              <a:defRPr sz="5400" cap="all"/>
            </a:lvl1pPr>
          </a:lstStyle>
          <a:p>
            <a:pPr lvl="0"/>
            <a:r>
              <a:rPr lang="en-US"/>
              <a:t>Click to edit Master title style</a:t>
            </a:r>
          </a:p>
        </p:txBody>
      </p:sp>
      <p:sp>
        <p:nvSpPr>
          <p:cNvPr id="3" name="Text Placeholder 2">
            <a:extLst>
              <a:ext uri="{FF2B5EF4-FFF2-40B4-BE49-F238E27FC236}">
                <a16:creationId xmlns:a16="http://schemas.microsoft.com/office/drawing/2014/main" id="{077D60ED-9138-4AD1-2764-3ECCC9C1483A}"/>
              </a:ext>
            </a:extLst>
          </p:cNvPr>
          <p:cNvSpPr txBox="1">
            <a:spLocks noGrp="1"/>
          </p:cNvSpPr>
          <p:nvPr>
            <p:ph type="body" idx="1"/>
          </p:nvPr>
        </p:nvSpPr>
        <p:spPr>
          <a:xfrm>
            <a:off x="603375" y="4589465"/>
            <a:ext cx="8273143" cy="1384621"/>
          </a:xfrm>
        </p:spPr>
        <p:txBody>
          <a:bodyPr anchor="b"/>
          <a:lstStyle>
            <a:lvl1pPr marL="0" indent="0">
              <a:buNone/>
              <a:defRPr/>
            </a:lvl1pPr>
          </a:lstStyle>
          <a:p>
            <a:pPr lvl="0"/>
            <a:r>
              <a:rPr lang="en-US"/>
              <a:t>Click to edit Master text styles</a:t>
            </a:r>
          </a:p>
        </p:txBody>
      </p:sp>
      <p:sp>
        <p:nvSpPr>
          <p:cNvPr id="4" name="Date Placeholder 3">
            <a:extLst>
              <a:ext uri="{FF2B5EF4-FFF2-40B4-BE49-F238E27FC236}">
                <a16:creationId xmlns:a16="http://schemas.microsoft.com/office/drawing/2014/main" id="{1E4DAED4-99FC-3F35-3968-0D60C9155814}"/>
              </a:ext>
            </a:extLst>
          </p:cNvPr>
          <p:cNvSpPr txBox="1">
            <a:spLocks noGrp="1"/>
          </p:cNvSpPr>
          <p:nvPr>
            <p:ph type="dt" sz="half" idx="7"/>
          </p:nvPr>
        </p:nvSpPr>
        <p:spPr/>
        <p:txBody>
          <a:bodyPr/>
          <a:lstStyle>
            <a:lvl1pPr>
              <a:defRPr/>
            </a:lvl1pPr>
          </a:lstStyle>
          <a:p>
            <a:pPr lvl="0"/>
            <a:fld id="{0926DDE6-F117-4620-894F-885601B17F96}" type="datetime1">
              <a:rPr lang="en-US"/>
              <a:pPr lvl="0"/>
              <a:t>2/22/2026</a:t>
            </a:fld>
            <a:endParaRPr lang="en-US"/>
          </a:p>
        </p:txBody>
      </p:sp>
      <p:sp>
        <p:nvSpPr>
          <p:cNvPr id="5" name="Footer Placeholder 4">
            <a:extLst>
              <a:ext uri="{FF2B5EF4-FFF2-40B4-BE49-F238E27FC236}">
                <a16:creationId xmlns:a16="http://schemas.microsoft.com/office/drawing/2014/main" id="{2D28F774-A260-A052-D4A0-FFD8E700575A}"/>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ADE24381-A07F-6E91-599B-395F889DB57B}"/>
              </a:ext>
            </a:extLst>
          </p:cNvPr>
          <p:cNvSpPr txBox="1">
            <a:spLocks noGrp="1"/>
          </p:cNvSpPr>
          <p:nvPr>
            <p:ph type="sldNum" sz="quarter" idx="8"/>
          </p:nvPr>
        </p:nvSpPr>
        <p:spPr/>
        <p:txBody>
          <a:bodyPr/>
          <a:lstStyle>
            <a:lvl1pPr>
              <a:defRPr/>
            </a:lvl1pPr>
          </a:lstStyle>
          <a:p>
            <a:pPr lvl="0"/>
            <a:fld id="{5E7D809A-0B08-4572-845B-40EB27D60882}" type="slidenum">
              <a:t>‹#›</a:t>
            </a:fld>
            <a:endParaRPr lang="en-US"/>
          </a:p>
        </p:txBody>
      </p:sp>
    </p:spTree>
    <p:extLst>
      <p:ext uri="{BB962C8B-B14F-4D97-AF65-F5344CB8AC3E}">
        <p14:creationId xmlns:p14="http://schemas.microsoft.com/office/powerpoint/2010/main" val="166057658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532E7-2B16-C20E-8059-CE80D145B17A}"/>
              </a:ext>
            </a:extLst>
          </p:cNvPr>
          <p:cNvSpPr txBox="1">
            <a:spLocks noGrp="1"/>
          </p:cNvSpPr>
          <p:nvPr>
            <p:ph type="title"/>
          </p:nvPr>
        </p:nvSpPr>
        <p:spPr>
          <a:xfrm>
            <a:off x="612648" y="548640"/>
            <a:ext cx="10741155" cy="1132255"/>
          </a:xfrm>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A0A7DC48-294B-A63B-07E9-DC7D3A79CBE2}"/>
              </a:ext>
            </a:extLst>
          </p:cNvPr>
          <p:cNvSpPr txBox="1">
            <a:spLocks noGrp="1"/>
          </p:cNvSpPr>
          <p:nvPr>
            <p:ph idx="1"/>
          </p:nvPr>
        </p:nvSpPr>
        <p:spPr>
          <a:xfrm>
            <a:off x="612648"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FFD1A9-1B1E-BE06-FC04-8E0B236FC8A1}"/>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8620BA-E7D4-E9F5-B2CF-A03D3A7E6A69}"/>
              </a:ext>
            </a:extLst>
          </p:cNvPr>
          <p:cNvSpPr txBox="1">
            <a:spLocks noGrp="1"/>
          </p:cNvSpPr>
          <p:nvPr>
            <p:ph type="dt" sz="half" idx="7"/>
          </p:nvPr>
        </p:nvSpPr>
        <p:spPr/>
        <p:txBody>
          <a:bodyPr/>
          <a:lstStyle>
            <a:lvl1pPr>
              <a:defRPr/>
            </a:lvl1pPr>
          </a:lstStyle>
          <a:p>
            <a:pPr lvl="0"/>
            <a:fld id="{9F78E115-5183-4C24-8818-0012D9DFF626}" type="datetime1">
              <a:rPr lang="en-US"/>
              <a:pPr lvl="0"/>
              <a:t>2/22/2026</a:t>
            </a:fld>
            <a:endParaRPr lang="en-US"/>
          </a:p>
        </p:txBody>
      </p:sp>
      <p:sp>
        <p:nvSpPr>
          <p:cNvPr id="6" name="Footer Placeholder 5">
            <a:extLst>
              <a:ext uri="{FF2B5EF4-FFF2-40B4-BE49-F238E27FC236}">
                <a16:creationId xmlns:a16="http://schemas.microsoft.com/office/drawing/2014/main" id="{97D5EE87-ED80-43B2-12F8-AF65564612A3}"/>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91980830-53C9-50E6-381B-4D8770F41085}"/>
              </a:ext>
            </a:extLst>
          </p:cNvPr>
          <p:cNvSpPr txBox="1">
            <a:spLocks noGrp="1"/>
          </p:cNvSpPr>
          <p:nvPr>
            <p:ph type="sldNum" sz="quarter" idx="8"/>
          </p:nvPr>
        </p:nvSpPr>
        <p:spPr/>
        <p:txBody>
          <a:bodyPr/>
          <a:lstStyle>
            <a:lvl1pPr>
              <a:defRPr/>
            </a:lvl1pPr>
          </a:lstStyle>
          <a:p>
            <a:pPr lvl="0"/>
            <a:fld id="{3B5D1E5F-9CF5-4ED5-997F-83C4AFE0A020}" type="slidenum">
              <a:t>‹#›</a:t>
            </a:fld>
            <a:endParaRPr lang="en-US"/>
          </a:p>
        </p:txBody>
      </p:sp>
    </p:spTree>
    <p:extLst>
      <p:ext uri="{BB962C8B-B14F-4D97-AF65-F5344CB8AC3E}">
        <p14:creationId xmlns:p14="http://schemas.microsoft.com/office/powerpoint/2010/main" val="20513220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39DD6-2B86-71E4-D50F-7A3D88DB5975}"/>
              </a:ext>
            </a:extLst>
          </p:cNvPr>
          <p:cNvSpPr txBox="1">
            <a:spLocks noGrp="1"/>
          </p:cNvSpPr>
          <p:nvPr>
            <p:ph type="title"/>
          </p:nvPr>
        </p:nvSpPr>
        <p:spPr>
          <a:xfrm>
            <a:off x="609603" y="547396"/>
            <a:ext cx="10745791" cy="1143292"/>
          </a:xfrm>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C0C91BB9-6623-81B7-AD2D-BF1D9CC2D96E}"/>
              </a:ext>
            </a:extLst>
          </p:cNvPr>
          <p:cNvSpPr txBox="1">
            <a:spLocks noGrp="1"/>
          </p:cNvSpPr>
          <p:nvPr>
            <p:ph type="body" idx="1"/>
          </p:nvPr>
        </p:nvSpPr>
        <p:spPr>
          <a:xfrm>
            <a:off x="609603" y="1685732"/>
            <a:ext cx="5157782" cy="559832"/>
          </a:xfrm>
        </p:spPr>
        <p:txBody>
          <a:bodyPr anchor="b"/>
          <a:lstStyle>
            <a:lvl1pPr marL="0" indent="0">
              <a:lnSpc>
                <a:spcPct val="90000"/>
              </a:lnSpc>
              <a:buNone/>
              <a:defRPr b="1" cap="all"/>
            </a:lvl1pPr>
          </a:lstStyle>
          <a:p>
            <a:pPr lvl="0"/>
            <a:r>
              <a:rPr lang="en-US"/>
              <a:t>Click to edit Master text styles</a:t>
            </a:r>
          </a:p>
        </p:txBody>
      </p:sp>
      <p:sp>
        <p:nvSpPr>
          <p:cNvPr id="4" name="Content Placeholder 3">
            <a:extLst>
              <a:ext uri="{FF2B5EF4-FFF2-40B4-BE49-F238E27FC236}">
                <a16:creationId xmlns:a16="http://schemas.microsoft.com/office/drawing/2014/main" id="{A32FA435-EA18-0DE9-C698-A40570FB7840}"/>
              </a:ext>
            </a:extLst>
          </p:cNvPr>
          <p:cNvSpPr txBox="1">
            <a:spLocks noGrp="1"/>
          </p:cNvSpPr>
          <p:nvPr>
            <p:ph idx="2"/>
          </p:nvPr>
        </p:nvSpPr>
        <p:spPr>
          <a:xfrm>
            <a:off x="609603" y="2386894"/>
            <a:ext cx="5157782" cy="3765087"/>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30393F-7462-EF39-B120-CD6717883987}"/>
              </a:ext>
            </a:extLst>
          </p:cNvPr>
          <p:cNvSpPr txBox="1">
            <a:spLocks noGrp="1"/>
          </p:cNvSpPr>
          <p:nvPr>
            <p:ph type="body" idx="3"/>
          </p:nvPr>
        </p:nvSpPr>
        <p:spPr>
          <a:xfrm>
            <a:off x="6172200" y="1685732"/>
            <a:ext cx="5183184" cy="559832"/>
          </a:xfrm>
        </p:spPr>
        <p:txBody>
          <a:bodyPr anchor="b"/>
          <a:lstStyle>
            <a:lvl1pPr marL="0" indent="0">
              <a:lnSpc>
                <a:spcPct val="90000"/>
              </a:lnSpc>
              <a:buNone/>
              <a:defRPr b="1" cap="all"/>
            </a:lvl1pPr>
          </a:lstStyle>
          <a:p>
            <a:pPr lvl="0"/>
            <a:r>
              <a:rPr lang="en-US"/>
              <a:t>Click to edit Master text styles</a:t>
            </a:r>
          </a:p>
        </p:txBody>
      </p:sp>
      <p:sp>
        <p:nvSpPr>
          <p:cNvPr id="6" name="Content Placeholder 5">
            <a:extLst>
              <a:ext uri="{FF2B5EF4-FFF2-40B4-BE49-F238E27FC236}">
                <a16:creationId xmlns:a16="http://schemas.microsoft.com/office/drawing/2014/main" id="{AFDC36CC-C818-C9BC-B320-928EAC423D4B}"/>
              </a:ext>
            </a:extLst>
          </p:cNvPr>
          <p:cNvSpPr txBox="1">
            <a:spLocks noGrp="1"/>
          </p:cNvSpPr>
          <p:nvPr>
            <p:ph idx="4"/>
          </p:nvPr>
        </p:nvSpPr>
        <p:spPr>
          <a:xfrm>
            <a:off x="6172200" y="2386894"/>
            <a:ext cx="5183184" cy="3765087"/>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A347FA-3C51-E6D3-B02E-3EE6BDC31015}"/>
              </a:ext>
            </a:extLst>
          </p:cNvPr>
          <p:cNvSpPr txBox="1">
            <a:spLocks noGrp="1"/>
          </p:cNvSpPr>
          <p:nvPr>
            <p:ph type="dt" sz="half" idx="7"/>
          </p:nvPr>
        </p:nvSpPr>
        <p:spPr/>
        <p:txBody>
          <a:bodyPr/>
          <a:lstStyle>
            <a:lvl1pPr>
              <a:defRPr/>
            </a:lvl1pPr>
          </a:lstStyle>
          <a:p>
            <a:pPr lvl="0"/>
            <a:fld id="{F635BCC4-6175-4D5A-A594-33ECE1D7472F}" type="datetime1">
              <a:rPr lang="en-US"/>
              <a:pPr lvl="0"/>
              <a:t>2/22/2026</a:t>
            </a:fld>
            <a:endParaRPr lang="en-US"/>
          </a:p>
        </p:txBody>
      </p:sp>
      <p:sp>
        <p:nvSpPr>
          <p:cNvPr id="8" name="Footer Placeholder 7">
            <a:extLst>
              <a:ext uri="{FF2B5EF4-FFF2-40B4-BE49-F238E27FC236}">
                <a16:creationId xmlns:a16="http://schemas.microsoft.com/office/drawing/2014/main" id="{F1619FD5-89E1-5194-A43E-EBCA0E9C23B5}"/>
              </a:ext>
            </a:extLst>
          </p:cNvPr>
          <p:cNvSpPr txBox="1">
            <a:spLocks noGrp="1"/>
          </p:cNvSpPr>
          <p:nvPr>
            <p:ph type="ftr" sz="quarter" idx="9"/>
          </p:nvPr>
        </p:nvSpPr>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id="{D6B46A58-398F-D189-8596-EA550CC924C7}"/>
              </a:ext>
            </a:extLst>
          </p:cNvPr>
          <p:cNvSpPr txBox="1">
            <a:spLocks noGrp="1"/>
          </p:cNvSpPr>
          <p:nvPr>
            <p:ph type="sldNum" sz="quarter" idx="8"/>
          </p:nvPr>
        </p:nvSpPr>
        <p:spPr/>
        <p:txBody>
          <a:bodyPr/>
          <a:lstStyle>
            <a:lvl1pPr>
              <a:defRPr/>
            </a:lvl1pPr>
          </a:lstStyle>
          <a:p>
            <a:pPr lvl="0"/>
            <a:fld id="{FE9B2DDE-3E6A-4038-9B80-75CBA3A528A4}" type="slidenum">
              <a:t>‹#›</a:t>
            </a:fld>
            <a:endParaRPr lang="en-US"/>
          </a:p>
        </p:txBody>
      </p:sp>
    </p:spTree>
    <p:extLst>
      <p:ext uri="{BB962C8B-B14F-4D97-AF65-F5344CB8AC3E}">
        <p14:creationId xmlns:p14="http://schemas.microsoft.com/office/powerpoint/2010/main" val="334707597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4A4AC-2EB5-BB38-956C-CC95C81ACFD4}"/>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CE5F5DB8-0C01-2C98-0534-61F170E987EC}"/>
              </a:ext>
            </a:extLst>
          </p:cNvPr>
          <p:cNvSpPr txBox="1">
            <a:spLocks noGrp="1"/>
          </p:cNvSpPr>
          <p:nvPr>
            <p:ph type="dt" sz="half" idx="7"/>
          </p:nvPr>
        </p:nvSpPr>
        <p:spPr/>
        <p:txBody>
          <a:bodyPr/>
          <a:lstStyle>
            <a:lvl1pPr>
              <a:defRPr/>
            </a:lvl1pPr>
          </a:lstStyle>
          <a:p>
            <a:pPr lvl="0"/>
            <a:fld id="{E8812C5C-583C-4573-9854-FF68DF8D6441}" type="datetime1">
              <a:rPr lang="en-US"/>
              <a:pPr lvl="0"/>
              <a:t>2/22/2026</a:t>
            </a:fld>
            <a:endParaRPr lang="en-US"/>
          </a:p>
        </p:txBody>
      </p:sp>
      <p:sp>
        <p:nvSpPr>
          <p:cNvPr id="4" name="Footer Placeholder 3">
            <a:extLst>
              <a:ext uri="{FF2B5EF4-FFF2-40B4-BE49-F238E27FC236}">
                <a16:creationId xmlns:a16="http://schemas.microsoft.com/office/drawing/2014/main" id="{68D07E93-9792-887F-E91E-24DB28AC0503}"/>
              </a:ext>
            </a:extLst>
          </p:cNvPr>
          <p:cNvSpPr txBox="1">
            <a:spLocks noGrp="1"/>
          </p:cNvSpPr>
          <p:nvPr>
            <p:ph type="ftr" sz="quarter" idx="9"/>
          </p:nvPr>
        </p:nvSpPr>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id="{79C5C9D8-87F9-9CE5-DA61-FC3A719A7F06}"/>
              </a:ext>
            </a:extLst>
          </p:cNvPr>
          <p:cNvSpPr txBox="1">
            <a:spLocks noGrp="1"/>
          </p:cNvSpPr>
          <p:nvPr>
            <p:ph type="sldNum" sz="quarter" idx="8"/>
          </p:nvPr>
        </p:nvSpPr>
        <p:spPr/>
        <p:txBody>
          <a:bodyPr/>
          <a:lstStyle>
            <a:lvl1pPr>
              <a:defRPr/>
            </a:lvl1pPr>
          </a:lstStyle>
          <a:p>
            <a:pPr lvl="0"/>
            <a:fld id="{0DF4AFE4-D4DC-4431-81D4-424884E3896B}" type="slidenum">
              <a:t>‹#›</a:t>
            </a:fld>
            <a:endParaRPr lang="en-US"/>
          </a:p>
        </p:txBody>
      </p:sp>
    </p:spTree>
    <p:extLst>
      <p:ext uri="{BB962C8B-B14F-4D97-AF65-F5344CB8AC3E}">
        <p14:creationId xmlns:p14="http://schemas.microsoft.com/office/powerpoint/2010/main" val="1744086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389EC55-59D6-576D-4F36-FFA80E0C96B4}"/>
              </a:ext>
            </a:extLst>
          </p:cNvPr>
          <p:cNvSpPr txBox="1">
            <a:spLocks noGrp="1"/>
          </p:cNvSpPr>
          <p:nvPr>
            <p:ph type="dt" sz="half" idx="7"/>
          </p:nvPr>
        </p:nvSpPr>
        <p:spPr/>
        <p:txBody>
          <a:bodyPr/>
          <a:lstStyle>
            <a:lvl1pPr>
              <a:defRPr/>
            </a:lvl1pPr>
          </a:lstStyle>
          <a:p>
            <a:pPr lvl="0"/>
            <a:fld id="{A2067BD1-6D97-44B3-B654-DB7C36CB69D6}" type="datetime1">
              <a:rPr lang="en-US"/>
              <a:pPr lvl="0"/>
              <a:t>2/22/2026</a:t>
            </a:fld>
            <a:endParaRPr lang="en-US"/>
          </a:p>
        </p:txBody>
      </p:sp>
      <p:sp>
        <p:nvSpPr>
          <p:cNvPr id="3" name="Footer Placeholder 2">
            <a:extLst>
              <a:ext uri="{FF2B5EF4-FFF2-40B4-BE49-F238E27FC236}">
                <a16:creationId xmlns:a16="http://schemas.microsoft.com/office/drawing/2014/main" id="{5F84BA90-26E7-8943-F49A-45DAD374C2B9}"/>
              </a:ext>
            </a:extLst>
          </p:cNvPr>
          <p:cNvSpPr txBox="1">
            <a:spLocks noGrp="1"/>
          </p:cNvSpPr>
          <p:nvPr>
            <p:ph type="ftr" sz="quarter" idx="9"/>
          </p:nvPr>
        </p:nvSpPr>
        <p:spPr/>
        <p:txBody>
          <a:bodyPr/>
          <a:lstStyle>
            <a:lvl1pPr>
              <a:defRPr/>
            </a:lvl1pPr>
          </a:lstStyle>
          <a:p>
            <a:pPr lvl="0"/>
            <a:endParaRPr lang="en-US"/>
          </a:p>
        </p:txBody>
      </p:sp>
      <p:sp>
        <p:nvSpPr>
          <p:cNvPr id="4" name="Slide Number Placeholder 3">
            <a:extLst>
              <a:ext uri="{FF2B5EF4-FFF2-40B4-BE49-F238E27FC236}">
                <a16:creationId xmlns:a16="http://schemas.microsoft.com/office/drawing/2014/main" id="{78514AA0-B0C0-BFA6-EEF0-032C0B4B395E}"/>
              </a:ext>
            </a:extLst>
          </p:cNvPr>
          <p:cNvSpPr txBox="1">
            <a:spLocks noGrp="1"/>
          </p:cNvSpPr>
          <p:nvPr>
            <p:ph type="sldNum" sz="quarter" idx="8"/>
          </p:nvPr>
        </p:nvSpPr>
        <p:spPr/>
        <p:txBody>
          <a:bodyPr/>
          <a:lstStyle>
            <a:lvl1pPr>
              <a:defRPr/>
            </a:lvl1pPr>
          </a:lstStyle>
          <a:p>
            <a:pPr lvl="0"/>
            <a:fld id="{084F3307-828D-455B-9850-50D22049416F}" type="slidenum">
              <a:t>‹#›</a:t>
            </a:fld>
            <a:endParaRPr lang="en-US"/>
          </a:p>
        </p:txBody>
      </p:sp>
    </p:spTree>
    <p:extLst>
      <p:ext uri="{BB962C8B-B14F-4D97-AF65-F5344CB8AC3E}">
        <p14:creationId xmlns:p14="http://schemas.microsoft.com/office/powerpoint/2010/main" val="67967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F5129-C3C2-B8F0-0C0F-E7A32D7A51F0}"/>
              </a:ext>
            </a:extLst>
          </p:cNvPr>
          <p:cNvSpPr txBox="1">
            <a:spLocks noGrp="1"/>
          </p:cNvSpPr>
          <p:nvPr>
            <p:ph type="title"/>
          </p:nvPr>
        </p:nvSpPr>
        <p:spPr>
          <a:xfrm>
            <a:off x="597158" y="553614"/>
            <a:ext cx="3595631" cy="1757504"/>
          </a:xfrm>
        </p:spPr>
        <p:txBody>
          <a:bodyPr/>
          <a:lstStyle>
            <a:lvl1pPr>
              <a:defRPr sz="2800"/>
            </a:lvl1pPr>
          </a:lstStyle>
          <a:p>
            <a:pPr lvl="0"/>
            <a:r>
              <a:rPr lang="en-US"/>
              <a:t>Click to edit Master title style</a:t>
            </a:r>
          </a:p>
        </p:txBody>
      </p:sp>
      <p:sp>
        <p:nvSpPr>
          <p:cNvPr id="3" name="Content Placeholder 2">
            <a:extLst>
              <a:ext uri="{FF2B5EF4-FFF2-40B4-BE49-F238E27FC236}">
                <a16:creationId xmlns:a16="http://schemas.microsoft.com/office/drawing/2014/main" id="{BFED4C80-99D2-1A1D-BB93-E4D3B23A7F51}"/>
              </a:ext>
            </a:extLst>
          </p:cNvPr>
          <p:cNvSpPr txBox="1">
            <a:spLocks noGrp="1"/>
          </p:cNvSpPr>
          <p:nvPr>
            <p:ph idx="1"/>
          </p:nvPr>
        </p:nvSpPr>
        <p:spPr>
          <a:xfrm>
            <a:off x="5134703" y="553614"/>
            <a:ext cx="6279742" cy="54864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32F8915-14DC-1E5E-077E-06DCE129ED97}"/>
              </a:ext>
            </a:extLst>
          </p:cNvPr>
          <p:cNvSpPr txBox="1">
            <a:spLocks noGrp="1"/>
          </p:cNvSpPr>
          <p:nvPr>
            <p:ph type="body" idx="2"/>
          </p:nvPr>
        </p:nvSpPr>
        <p:spPr>
          <a:xfrm>
            <a:off x="597158" y="2311118"/>
            <a:ext cx="3595631" cy="3728895"/>
          </a:xfrm>
        </p:spPr>
        <p:txBody>
          <a:bodyPr/>
          <a:lstStyle>
            <a:lvl1pPr marL="0" indent="0">
              <a:buNone/>
              <a:defRPr sz="1800"/>
            </a:lvl1pPr>
          </a:lstStyle>
          <a:p>
            <a:pPr lvl="0"/>
            <a:r>
              <a:rPr lang="en-US"/>
              <a:t>Click to edit Master text styles</a:t>
            </a:r>
          </a:p>
        </p:txBody>
      </p:sp>
      <p:sp>
        <p:nvSpPr>
          <p:cNvPr id="5" name="Date Placeholder 4">
            <a:extLst>
              <a:ext uri="{FF2B5EF4-FFF2-40B4-BE49-F238E27FC236}">
                <a16:creationId xmlns:a16="http://schemas.microsoft.com/office/drawing/2014/main" id="{D0CAFD52-7F75-76D1-BD0E-98E28B46FBA5}"/>
              </a:ext>
            </a:extLst>
          </p:cNvPr>
          <p:cNvSpPr txBox="1">
            <a:spLocks noGrp="1"/>
          </p:cNvSpPr>
          <p:nvPr>
            <p:ph type="dt" sz="half" idx="7"/>
          </p:nvPr>
        </p:nvSpPr>
        <p:spPr/>
        <p:txBody>
          <a:bodyPr/>
          <a:lstStyle>
            <a:lvl1pPr>
              <a:defRPr/>
            </a:lvl1pPr>
          </a:lstStyle>
          <a:p>
            <a:pPr lvl="0"/>
            <a:fld id="{5AD8E3BF-2564-4C05-81BD-13FC1686A40B}" type="datetime1">
              <a:rPr lang="en-US"/>
              <a:pPr lvl="0"/>
              <a:t>2/22/2026</a:t>
            </a:fld>
            <a:endParaRPr lang="en-US"/>
          </a:p>
        </p:txBody>
      </p:sp>
      <p:sp>
        <p:nvSpPr>
          <p:cNvPr id="6" name="Footer Placeholder 5">
            <a:extLst>
              <a:ext uri="{FF2B5EF4-FFF2-40B4-BE49-F238E27FC236}">
                <a16:creationId xmlns:a16="http://schemas.microsoft.com/office/drawing/2014/main" id="{56A02265-2B35-85E5-981A-562A93343D6A}"/>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CB13AFD9-0FF5-2F45-9E27-0DFED72304A5}"/>
              </a:ext>
            </a:extLst>
          </p:cNvPr>
          <p:cNvSpPr txBox="1">
            <a:spLocks noGrp="1"/>
          </p:cNvSpPr>
          <p:nvPr>
            <p:ph type="sldNum" sz="quarter" idx="8"/>
          </p:nvPr>
        </p:nvSpPr>
        <p:spPr/>
        <p:txBody>
          <a:bodyPr/>
          <a:lstStyle>
            <a:lvl1pPr>
              <a:defRPr/>
            </a:lvl1pPr>
          </a:lstStyle>
          <a:p>
            <a:pPr lvl="0"/>
            <a:fld id="{721BC053-8F76-4437-B7B4-C20CB5E7F8E6}" type="slidenum">
              <a:t>‹#›</a:t>
            </a:fld>
            <a:endParaRPr lang="en-US"/>
          </a:p>
        </p:txBody>
      </p:sp>
    </p:spTree>
    <p:extLst>
      <p:ext uri="{BB962C8B-B14F-4D97-AF65-F5344CB8AC3E}">
        <p14:creationId xmlns:p14="http://schemas.microsoft.com/office/powerpoint/2010/main" val="246698345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C0A7E-5370-3529-F4F2-E5B0E11F4BFD}"/>
              </a:ext>
            </a:extLst>
          </p:cNvPr>
          <p:cNvSpPr txBox="1">
            <a:spLocks noGrp="1"/>
          </p:cNvSpPr>
          <p:nvPr>
            <p:ph type="title"/>
          </p:nvPr>
        </p:nvSpPr>
        <p:spPr>
          <a:xfrm>
            <a:off x="594360" y="557784"/>
            <a:ext cx="3595631" cy="2212308"/>
          </a:xfrm>
        </p:spPr>
        <p:txBody>
          <a:bodyPr/>
          <a:lstStyle>
            <a:lvl1pPr>
              <a:defRPr sz="2800"/>
            </a:lvl1pPr>
          </a:lstStyle>
          <a:p>
            <a:pPr lvl="0"/>
            <a:r>
              <a:rPr lang="en-US"/>
              <a:t>Click to edit Master title style</a:t>
            </a:r>
          </a:p>
        </p:txBody>
      </p:sp>
      <p:sp>
        <p:nvSpPr>
          <p:cNvPr id="3" name="Picture Placeholder 2">
            <a:extLst>
              <a:ext uri="{FF2B5EF4-FFF2-40B4-BE49-F238E27FC236}">
                <a16:creationId xmlns:a16="http://schemas.microsoft.com/office/drawing/2014/main" id="{93DE17C0-33DA-630E-1086-5CE3AFA8B749}"/>
              </a:ext>
            </a:extLst>
          </p:cNvPr>
          <p:cNvSpPr txBox="1">
            <a:spLocks noGrp="1"/>
          </p:cNvSpPr>
          <p:nvPr>
            <p:ph type="pic" idx="1"/>
          </p:nvPr>
        </p:nvSpPr>
        <p:spPr>
          <a:xfrm>
            <a:off x="5063316" y="657106"/>
            <a:ext cx="6483690" cy="5555903"/>
          </a:xfrm>
        </p:spPr>
        <p:txBody>
          <a:bodyPr/>
          <a:lstStyle>
            <a:lvl1pPr marL="0" indent="0">
              <a:buNone/>
              <a:defRPr sz="3200"/>
            </a:lvl1pPr>
          </a:lstStyle>
          <a:p>
            <a:pPr lvl="0"/>
            <a:r>
              <a:rPr lang="en-US"/>
              <a:t>Click icon to add picture</a:t>
            </a:r>
          </a:p>
        </p:txBody>
      </p:sp>
      <p:sp>
        <p:nvSpPr>
          <p:cNvPr id="4" name="Text Placeholder 3">
            <a:extLst>
              <a:ext uri="{FF2B5EF4-FFF2-40B4-BE49-F238E27FC236}">
                <a16:creationId xmlns:a16="http://schemas.microsoft.com/office/drawing/2014/main" id="{A00536B9-4F02-7ECD-F490-7CAC6CDD9020}"/>
              </a:ext>
            </a:extLst>
          </p:cNvPr>
          <p:cNvSpPr txBox="1">
            <a:spLocks noGrp="1"/>
          </p:cNvSpPr>
          <p:nvPr>
            <p:ph type="body" idx="2"/>
          </p:nvPr>
        </p:nvSpPr>
        <p:spPr>
          <a:xfrm>
            <a:off x="609603" y="2826136"/>
            <a:ext cx="3585581" cy="3434641"/>
          </a:xfrm>
        </p:spPr>
        <p:txBody>
          <a:bodyPr anchor="b"/>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30C62EDA-D26F-E718-E7AC-616B0F882ED8}"/>
              </a:ext>
            </a:extLst>
          </p:cNvPr>
          <p:cNvSpPr txBox="1">
            <a:spLocks noGrp="1"/>
          </p:cNvSpPr>
          <p:nvPr>
            <p:ph type="dt" sz="half" idx="7"/>
          </p:nvPr>
        </p:nvSpPr>
        <p:spPr/>
        <p:txBody>
          <a:bodyPr/>
          <a:lstStyle>
            <a:lvl1pPr>
              <a:defRPr/>
            </a:lvl1pPr>
          </a:lstStyle>
          <a:p>
            <a:pPr lvl="0"/>
            <a:fld id="{2AC1DD49-8460-47AE-AF19-AC906777FE70}" type="datetime1">
              <a:rPr lang="en-US"/>
              <a:pPr lvl="0"/>
              <a:t>2/22/2026</a:t>
            </a:fld>
            <a:endParaRPr lang="en-US"/>
          </a:p>
        </p:txBody>
      </p:sp>
      <p:sp>
        <p:nvSpPr>
          <p:cNvPr id="6" name="Footer Placeholder 5">
            <a:extLst>
              <a:ext uri="{FF2B5EF4-FFF2-40B4-BE49-F238E27FC236}">
                <a16:creationId xmlns:a16="http://schemas.microsoft.com/office/drawing/2014/main" id="{678D71D5-F424-D134-9326-D5438934F113}"/>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403640D5-DC16-67D7-3657-770D0DCE562F}"/>
              </a:ext>
            </a:extLst>
          </p:cNvPr>
          <p:cNvSpPr txBox="1">
            <a:spLocks noGrp="1"/>
          </p:cNvSpPr>
          <p:nvPr>
            <p:ph type="sldNum" sz="quarter" idx="8"/>
          </p:nvPr>
        </p:nvSpPr>
        <p:spPr/>
        <p:txBody>
          <a:bodyPr/>
          <a:lstStyle>
            <a:lvl1pPr>
              <a:defRPr/>
            </a:lvl1pPr>
          </a:lstStyle>
          <a:p>
            <a:pPr lvl="0"/>
            <a:fld id="{802BB88D-D5C2-4895-8F58-E8581284B318}" type="slidenum">
              <a:t>‹#›</a:t>
            </a:fld>
            <a:endParaRPr lang="en-US"/>
          </a:p>
        </p:txBody>
      </p:sp>
    </p:spTree>
    <p:extLst>
      <p:ext uri="{BB962C8B-B14F-4D97-AF65-F5344CB8AC3E}">
        <p14:creationId xmlns:p14="http://schemas.microsoft.com/office/powerpoint/2010/main" val="391444063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89FF8-CB8A-4F85-15F0-9C131D0237EE}"/>
              </a:ext>
            </a:extLst>
          </p:cNvPr>
          <p:cNvSpPr txBox="1">
            <a:spLocks noGrp="1"/>
          </p:cNvSpPr>
          <p:nvPr>
            <p:ph type="title"/>
          </p:nvPr>
        </p:nvSpPr>
        <p:spPr>
          <a:xfrm>
            <a:off x="612648" y="548640"/>
            <a:ext cx="10515600" cy="1132255"/>
          </a:xfrm>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E6F4B2D9-0E96-220B-627F-37A9F8D786F9}"/>
              </a:ext>
            </a:extLst>
          </p:cNvPr>
          <p:cNvSpPr txBox="1">
            <a:spLocks noGrp="1"/>
          </p:cNvSpPr>
          <p:nvPr>
            <p:ph type="body" orient="vert" idx="1"/>
          </p:nvPr>
        </p:nvSpPr>
        <p:spPr>
          <a:xfrm>
            <a:off x="612648" y="1680895"/>
            <a:ext cx="10515600" cy="4496068"/>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E6E544-A5A1-EE33-A3EE-1D2EDE40B627}"/>
              </a:ext>
            </a:extLst>
          </p:cNvPr>
          <p:cNvSpPr txBox="1">
            <a:spLocks noGrp="1"/>
          </p:cNvSpPr>
          <p:nvPr>
            <p:ph type="dt" sz="half" idx="7"/>
          </p:nvPr>
        </p:nvSpPr>
        <p:spPr/>
        <p:txBody>
          <a:bodyPr/>
          <a:lstStyle>
            <a:lvl1pPr>
              <a:defRPr/>
            </a:lvl1pPr>
          </a:lstStyle>
          <a:p>
            <a:pPr lvl="0"/>
            <a:fld id="{ED4F8D32-F826-4B06-B53C-4978F146D183}" type="datetime1">
              <a:rPr lang="en-US"/>
              <a:pPr lvl="0"/>
              <a:t>2/22/2026</a:t>
            </a:fld>
            <a:endParaRPr lang="en-US"/>
          </a:p>
        </p:txBody>
      </p:sp>
      <p:sp>
        <p:nvSpPr>
          <p:cNvPr id="5" name="Footer Placeholder 4">
            <a:extLst>
              <a:ext uri="{FF2B5EF4-FFF2-40B4-BE49-F238E27FC236}">
                <a16:creationId xmlns:a16="http://schemas.microsoft.com/office/drawing/2014/main" id="{2849CD9F-4CDA-1369-2465-A12BB05FF84D}"/>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C8A14E2B-F822-F690-63C2-FAF8054348E1}"/>
              </a:ext>
            </a:extLst>
          </p:cNvPr>
          <p:cNvSpPr txBox="1">
            <a:spLocks noGrp="1"/>
          </p:cNvSpPr>
          <p:nvPr>
            <p:ph type="sldNum" sz="quarter" idx="8"/>
          </p:nvPr>
        </p:nvSpPr>
        <p:spPr/>
        <p:txBody>
          <a:bodyPr/>
          <a:lstStyle>
            <a:lvl1pPr>
              <a:defRPr/>
            </a:lvl1pPr>
          </a:lstStyle>
          <a:p>
            <a:pPr lvl="0"/>
            <a:fld id="{03920753-65C0-41F6-8671-16C72A0B1B3F}" type="slidenum">
              <a:t>‹#›</a:t>
            </a:fld>
            <a:endParaRPr lang="en-US"/>
          </a:p>
        </p:txBody>
      </p:sp>
    </p:spTree>
    <p:extLst>
      <p:ext uri="{BB962C8B-B14F-4D97-AF65-F5344CB8AC3E}">
        <p14:creationId xmlns:p14="http://schemas.microsoft.com/office/powerpoint/2010/main" val="13842423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DB2608-8652-BE48-B077-4CCF64620B21}"/>
              </a:ext>
            </a:extLst>
          </p:cNvPr>
          <p:cNvSpPr txBox="1">
            <a:spLocks noGrp="1"/>
          </p:cNvSpPr>
          <p:nvPr>
            <p:ph type="title" orient="vert"/>
          </p:nvPr>
        </p:nvSpPr>
        <p:spPr>
          <a:xfrm>
            <a:off x="9634886" y="578495"/>
            <a:ext cx="2047039" cy="5598468"/>
          </a:xfrm>
        </p:spPr>
        <p:txBody>
          <a:bodyPr vert="eaVert"/>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0D35D8DF-2DEF-1B43-AC59-B57E5F837A5A}"/>
              </a:ext>
            </a:extLst>
          </p:cNvPr>
          <p:cNvSpPr txBox="1">
            <a:spLocks noGrp="1"/>
          </p:cNvSpPr>
          <p:nvPr>
            <p:ph type="body" orient="vert" idx="1"/>
          </p:nvPr>
        </p:nvSpPr>
        <p:spPr>
          <a:xfrm>
            <a:off x="838203" y="578495"/>
            <a:ext cx="8796683" cy="5598468"/>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B06402-4446-0540-20AF-51C49D952A26}"/>
              </a:ext>
            </a:extLst>
          </p:cNvPr>
          <p:cNvSpPr txBox="1">
            <a:spLocks noGrp="1"/>
          </p:cNvSpPr>
          <p:nvPr>
            <p:ph type="dt" sz="half" idx="7"/>
          </p:nvPr>
        </p:nvSpPr>
        <p:spPr/>
        <p:txBody>
          <a:bodyPr/>
          <a:lstStyle>
            <a:lvl1pPr>
              <a:defRPr/>
            </a:lvl1pPr>
          </a:lstStyle>
          <a:p>
            <a:pPr lvl="0"/>
            <a:fld id="{CF28C878-4B7D-443F-889C-AF44E961DAA8}" type="datetime1">
              <a:rPr lang="en-US"/>
              <a:pPr lvl="0"/>
              <a:t>2/22/2026</a:t>
            </a:fld>
            <a:endParaRPr lang="en-US"/>
          </a:p>
        </p:txBody>
      </p:sp>
      <p:sp>
        <p:nvSpPr>
          <p:cNvPr id="5" name="Footer Placeholder 4">
            <a:extLst>
              <a:ext uri="{FF2B5EF4-FFF2-40B4-BE49-F238E27FC236}">
                <a16:creationId xmlns:a16="http://schemas.microsoft.com/office/drawing/2014/main" id="{71065433-49B2-1236-ECD2-56DC050D3E3C}"/>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927E7BA8-6476-2361-12E9-215CB9DDEAC1}"/>
              </a:ext>
            </a:extLst>
          </p:cNvPr>
          <p:cNvSpPr txBox="1">
            <a:spLocks noGrp="1"/>
          </p:cNvSpPr>
          <p:nvPr>
            <p:ph type="sldNum" sz="quarter" idx="8"/>
          </p:nvPr>
        </p:nvSpPr>
        <p:spPr/>
        <p:txBody>
          <a:bodyPr/>
          <a:lstStyle>
            <a:lvl1pPr>
              <a:defRPr/>
            </a:lvl1pPr>
          </a:lstStyle>
          <a:p>
            <a:pPr lvl="0"/>
            <a:fld id="{0BA182FE-4294-4C4A-B54D-B5375C6662D7}" type="slidenum">
              <a:t>‹#›</a:t>
            </a:fld>
            <a:endParaRPr lang="en-US"/>
          </a:p>
        </p:txBody>
      </p:sp>
    </p:spTree>
    <p:extLst>
      <p:ext uri="{BB962C8B-B14F-4D97-AF65-F5344CB8AC3E}">
        <p14:creationId xmlns:p14="http://schemas.microsoft.com/office/powerpoint/2010/main" val="302881400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3E3203-0BBA-16C5-DAAE-8412C1588F9F}"/>
              </a:ext>
            </a:extLst>
          </p:cNvPr>
          <p:cNvSpPr txBox="1">
            <a:spLocks noGrp="1"/>
          </p:cNvSpPr>
          <p:nvPr>
            <p:ph type="title"/>
          </p:nvPr>
        </p:nvSpPr>
        <p:spPr>
          <a:xfrm>
            <a:off x="612648" y="548640"/>
            <a:ext cx="10653573" cy="1132255"/>
          </a:xfrm>
          <a:prstGeom prst="rect">
            <a:avLst/>
          </a:prstGeom>
          <a:noFill/>
          <a:ln>
            <a:noFill/>
          </a:ln>
        </p:spPr>
        <p:txBody>
          <a:bodyPr vert="horz" wrap="square" lIns="91440" tIns="45720" rIns="91440" bIns="45720" anchor="t" anchorCtr="0"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5168C7C8-4458-37EB-DACA-3746BE86324C}"/>
              </a:ext>
            </a:extLst>
          </p:cNvPr>
          <p:cNvSpPr txBox="1">
            <a:spLocks noGrp="1"/>
          </p:cNvSpPr>
          <p:nvPr>
            <p:ph type="body" idx="1"/>
          </p:nvPr>
        </p:nvSpPr>
        <p:spPr>
          <a:xfrm>
            <a:off x="612648" y="1715533"/>
            <a:ext cx="10653582" cy="459382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EDAB6F-3A51-E547-495B-20440052E977}"/>
              </a:ext>
            </a:extLst>
          </p:cNvPr>
          <p:cNvSpPr txBox="1">
            <a:spLocks noGrp="1"/>
          </p:cNvSpPr>
          <p:nvPr>
            <p:ph type="dt" sz="half" idx="2"/>
          </p:nvPr>
        </p:nvSpPr>
        <p:spPr>
          <a:xfrm>
            <a:off x="137160" y="6453003"/>
            <a:ext cx="3494315"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900" b="0" i="0" u="none" strike="noStrike" kern="1200" cap="none" spc="0" baseline="0">
                <a:solidFill>
                  <a:srgbClr val="000000"/>
                </a:solidFill>
                <a:uFillTx/>
                <a:latin typeface="Neue Haas Grotesk Text Pro"/>
              </a:defRPr>
            </a:lvl1pPr>
          </a:lstStyle>
          <a:p>
            <a:pPr lvl="0"/>
            <a:fld id="{F5064DBC-0854-407E-831E-45AB5BC2192E}" type="datetime1">
              <a:rPr lang="en-US"/>
              <a:pPr lvl="0"/>
              <a:t>2/22/2026</a:t>
            </a:fld>
            <a:endParaRPr lang="en-US"/>
          </a:p>
        </p:txBody>
      </p:sp>
      <p:sp>
        <p:nvSpPr>
          <p:cNvPr id="5" name="Footer Placeholder 4">
            <a:extLst>
              <a:ext uri="{FF2B5EF4-FFF2-40B4-BE49-F238E27FC236}">
                <a16:creationId xmlns:a16="http://schemas.microsoft.com/office/drawing/2014/main" id="{FD0E5CDB-AD89-782E-D87F-3152954BE114}"/>
              </a:ext>
            </a:extLst>
          </p:cNvPr>
          <p:cNvSpPr txBox="1">
            <a:spLocks noGrp="1"/>
          </p:cNvSpPr>
          <p:nvPr>
            <p:ph type="ftr" sz="quarter" idx="3"/>
          </p:nvPr>
        </p:nvSpPr>
        <p:spPr>
          <a:xfrm>
            <a:off x="8876519" y="6453003"/>
            <a:ext cx="2805406"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900" b="0" i="0" u="none" strike="noStrike" kern="1200" cap="none" spc="0" baseline="0">
                <a:solidFill>
                  <a:srgbClr val="000000"/>
                </a:solidFill>
                <a:uFillTx/>
                <a:latin typeface="Neue Haas Grotesk Text Pro"/>
              </a:defRPr>
            </a:lvl1pPr>
          </a:lstStyle>
          <a:p>
            <a:pPr lvl="0"/>
            <a:endParaRPr lang="en-US"/>
          </a:p>
        </p:txBody>
      </p:sp>
      <p:sp>
        <p:nvSpPr>
          <p:cNvPr id="6" name="Slide Number Placeholder 5">
            <a:extLst>
              <a:ext uri="{FF2B5EF4-FFF2-40B4-BE49-F238E27FC236}">
                <a16:creationId xmlns:a16="http://schemas.microsoft.com/office/drawing/2014/main" id="{DE83EFBC-E9BD-6864-FB4D-AE96582F88B8}"/>
              </a:ext>
            </a:extLst>
          </p:cNvPr>
          <p:cNvSpPr txBox="1">
            <a:spLocks noGrp="1"/>
          </p:cNvSpPr>
          <p:nvPr>
            <p:ph type="sldNum" sz="quarter" idx="4"/>
          </p:nvPr>
        </p:nvSpPr>
        <p:spPr>
          <a:xfrm>
            <a:off x="11632164" y="6453003"/>
            <a:ext cx="42921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900" b="0" i="0" u="none" strike="noStrike" kern="1200" cap="none" spc="0" baseline="0">
                <a:solidFill>
                  <a:srgbClr val="000000"/>
                </a:solidFill>
                <a:uFillTx/>
                <a:latin typeface="Neue Haas Grotesk Text Pro"/>
              </a:defRPr>
            </a:lvl1pPr>
          </a:lstStyle>
          <a:p>
            <a:pPr lvl="0"/>
            <a:fld id="{32B51574-51A4-4776-B936-AC693D8CB7A5}"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marL="0" marR="0" lvl="0" indent="0" algn="l" defTabSz="914400" rtl="0" fontAlgn="auto" hangingPunct="1">
        <a:lnSpc>
          <a:spcPct val="90000"/>
        </a:lnSpc>
        <a:spcBef>
          <a:spcPts val="0"/>
        </a:spcBef>
        <a:spcAft>
          <a:spcPts val="0"/>
        </a:spcAft>
        <a:buNone/>
        <a:tabLst/>
        <a:defRPr lang="en-US" sz="3600" b="1" i="0" u="none" strike="noStrike" kern="1200" cap="none" spc="0" baseline="0">
          <a:solidFill>
            <a:srgbClr val="000000"/>
          </a:solidFill>
          <a:uFillTx/>
          <a:latin typeface="Neue Haas Grotesk Text Pro"/>
        </a:defRPr>
      </a:lvl1pPr>
    </p:titleStyle>
    <p:bodyStyle>
      <a:lvl1pPr marL="228600" marR="0" lvl="0" indent="-228600" algn="l" defTabSz="914400" rtl="0" fontAlgn="auto" hangingPunct="1">
        <a:lnSpc>
          <a:spcPct val="120000"/>
        </a:lnSpc>
        <a:spcBef>
          <a:spcPts val="1000"/>
        </a:spcBef>
        <a:spcAft>
          <a:spcPts val="0"/>
        </a:spcAft>
        <a:buSzPct val="100000"/>
        <a:buFont typeface="Arial" pitchFamily="34"/>
        <a:buChar char="•"/>
        <a:tabLst/>
        <a:defRPr lang="en-US" sz="2000" b="0" i="0" u="none" strike="noStrike" kern="1200" cap="none" spc="0" baseline="0">
          <a:solidFill>
            <a:srgbClr val="000000"/>
          </a:solidFill>
          <a:uFillTx/>
          <a:latin typeface="Neue Haas Grotesk Text Pro"/>
        </a:defRPr>
      </a:lvl1pPr>
      <a:lvl2pPr marL="457200" marR="0" lvl="1" indent="-228600" algn="l" defTabSz="914400" rtl="0" fontAlgn="auto" hangingPunct="1">
        <a:lnSpc>
          <a:spcPct val="12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Neue Haas Grotesk Text Pro"/>
        </a:defRPr>
      </a:lvl2pPr>
      <a:lvl3pPr marL="685800" marR="0" lvl="2" indent="-228600" algn="l" defTabSz="914400" rtl="0" fontAlgn="auto" hangingPunct="1">
        <a:lnSpc>
          <a:spcPct val="120000"/>
        </a:lnSpc>
        <a:spcBef>
          <a:spcPts val="500"/>
        </a:spcBef>
        <a:spcAft>
          <a:spcPts val="0"/>
        </a:spcAft>
        <a:buSzPct val="100000"/>
        <a:buFont typeface="Arial" pitchFamily="34"/>
        <a:buChar char="•"/>
        <a:tabLst/>
        <a:defRPr lang="en-US" sz="1600" b="0" i="0" u="none" strike="noStrike" kern="1200" cap="none" spc="0" baseline="0">
          <a:solidFill>
            <a:srgbClr val="000000"/>
          </a:solidFill>
          <a:uFillTx/>
          <a:latin typeface="Neue Haas Grotesk Text Pro"/>
        </a:defRPr>
      </a:lvl3pPr>
      <a:lvl4pPr marL="914400" marR="0" lvl="3" indent="-228600" algn="l" defTabSz="914400" rtl="0" fontAlgn="auto" hangingPunct="1">
        <a:lnSpc>
          <a:spcPct val="120000"/>
        </a:lnSpc>
        <a:spcBef>
          <a:spcPts val="500"/>
        </a:spcBef>
        <a:spcAft>
          <a:spcPts val="0"/>
        </a:spcAft>
        <a:buSzPct val="100000"/>
        <a:buFont typeface="Arial" pitchFamily="34"/>
        <a:buChar char="•"/>
        <a:tabLst/>
        <a:defRPr lang="en-US" sz="1400" b="0" i="0" u="none" strike="noStrike" kern="1200" cap="none" spc="0" baseline="0">
          <a:solidFill>
            <a:srgbClr val="000000"/>
          </a:solidFill>
          <a:uFillTx/>
          <a:latin typeface="Neue Haas Grotesk Text Pro"/>
        </a:defRPr>
      </a:lvl4pPr>
      <a:lvl5pPr marL="1143000" marR="0" lvl="4" indent="-228600" algn="l" defTabSz="914400" rtl="0" fontAlgn="auto" hangingPunct="1">
        <a:lnSpc>
          <a:spcPct val="120000"/>
        </a:lnSpc>
        <a:spcBef>
          <a:spcPts val="500"/>
        </a:spcBef>
        <a:spcAft>
          <a:spcPts val="0"/>
        </a:spcAft>
        <a:buSzPct val="100000"/>
        <a:buFont typeface="Arial" pitchFamily="34"/>
        <a:buChar char="•"/>
        <a:tabLst/>
        <a:defRPr lang="en-US" sz="1200" b="0" i="0" u="none" strike="noStrike" kern="1200" cap="none" spc="0" baseline="0">
          <a:solidFill>
            <a:srgbClr val="000000"/>
          </a:solidFill>
          <a:uFillTx/>
          <a:latin typeface="Neue Haas Grotesk Text Pro"/>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1.png"/><Relationship Id="rId4" Type="http://schemas.openxmlformats.org/officeDocument/2006/relationships/image" Target="../media/image3.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5.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1">
    <p:bg>
      <p:bgPr>
        <a:solidFill>
          <a:srgbClr val="000000"/>
        </a:solidFill>
        <a:effectLst/>
      </p:bgPr>
    </p:bg>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846C24CE-4BC8-9C49-56B4-35D0B136ED33}"/>
              </a:ext>
              <a:ext uri="{C183D7F6-B498-43B3-948B-1728B52AA6E4}">
                <adec:decorative xmlns:adec="http://schemas.microsoft.com/office/drawing/2017/decorative" val="1"/>
              </a:ext>
            </a:extLst>
          </p:cNvPr>
          <p:cNvSpPr>
            <a:spLocks noMove="1" noResize="1"/>
          </p:cNvSpPr>
          <p:nvPr/>
        </p:nvSpPr>
        <p:spPr>
          <a:xfrm>
            <a:off x="0" y="0"/>
            <a:ext cx="12191996" cy="6858000"/>
          </a:xfrm>
          <a:prstGeom prst="rect">
            <a:avLst/>
          </a:prstGeom>
          <a:solidFill>
            <a:srgbClr val="00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pic>
        <p:nvPicPr>
          <p:cNvPr id="3" name="Picture 3" descr="Obraz zawierający niebieskie, Jaskrawoniebieski, Majorelle blue, rozmycie&#10;&#10;Zawartość wygenerowana przez AI może być niepoprawna.">
            <a:extLst>
              <a:ext uri="{FF2B5EF4-FFF2-40B4-BE49-F238E27FC236}">
                <a16:creationId xmlns:a16="http://schemas.microsoft.com/office/drawing/2014/main" id="{E1493CCA-3445-9A8A-2A8F-80ACC233510C}"/>
              </a:ext>
            </a:extLst>
          </p:cNvPr>
          <p:cNvPicPr>
            <a:picLocks noChangeAspect="1"/>
          </p:cNvPicPr>
          <p:nvPr/>
        </p:nvPicPr>
        <p:blipFill>
          <a:blip r:embed="rId2"/>
          <a:srcRect t="7803" b="35984"/>
          <a:stretch>
            <a:fillRect/>
          </a:stretch>
        </p:blipFill>
        <p:spPr>
          <a:xfrm>
            <a:off x="18" y="9"/>
            <a:ext cx="12191978" cy="6857990"/>
          </a:xfrm>
          <a:prstGeom prst="rect">
            <a:avLst/>
          </a:prstGeom>
          <a:noFill/>
          <a:ln cap="flat">
            <a:noFill/>
          </a:ln>
        </p:spPr>
      </p:pic>
      <p:sp>
        <p:nvSpPr>
          <p:cNvPr id="4" name="Rectangle 10">
            <a:extLst>
              <a:ext uri="{FF2B5EF4-FFF2-40B4-BE49-F238E27FC236}">
                <a16:creationId xmlns:a16="http://schemas.microsoft.com/office/drawing/2014/main" id="{8539D48D-B5ED-948C-F348-B558671CA95C}"/>
              </a:ext>
              <a:ext uri="{C183D7F6-B498-43B3-948B-1728B52AA6E4}">
                <adec:decorative xmlns:adec="http://schemas.microsoft.com/office/drawing/2017/decorative" val="1"/>
              </a:ext>
            </a:extLst>
          </p:cNvPr>
          <p:cNvSpPr>
            <a:spLocks noMove="1" noResize="1"/>
          </p:cNvSpPr>
          <p:nvPr/>
        </p:nvSpPr>
        <p:spPr>
          <a:xfrm rot="16199987" flipH="1">
            <a:off x="5507185" y="173178"/>
            <a:ext cx="6858000" cy="6511643"/>
          </a:xfrm>
          <a:prstGeom prst="rect">
            <a:avLst/>
          </a:prstGeom>
          <a:gradFill>
            <a:gsLst>
              <a:gs pos="0">
                <a:srgbClr val="000000">
                  <a:alpha val="0"/>
                </a:srgbClr>
              </a:gs>
              <a:gs pos="100000">
                <a:srgbClr val="000000">
                  <a:alpha val="20000"/>
                </a:srgbClr>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sp>
        <p:nvSpPr>
          <p:cNvPr id="5" name="Tytuł 1">
            <a:extLst>
              <a:ext uri="{FF2B5EF4-FFF2-40B4-BE49-F238E27FC236}">
                <a16:creationId xmlns:a16="http://schemas.microsoft.com/office/drawing/2014/main" id="{EB587FC0-7D03-F5EF-D524-38BB5B665202}"/>
              </a:ext>
            </a:extLst>
          </p:cNvPr>
          <p:cNvSpPr txBox="1">
            <a:spLocks noGrp="1"/>
          </p:cNvSpPr>
          <p:nvPr>
            <p:ph type="ctrTitle"/>
          </p:nvPr>
        </p:nvSpPr>
        <p:spPr>
          <a:xfrm>
            <a:off x="318796" y="928518"/>
            <a:ext cx="5184291" cy="3474720"/>
          </a:xfrm>
        </p:spPr>
        <p:txBody>
          <a:bodyPr anchorCtr="0"/>
          <a:lstStyle/>
          <a:p>
            <a:pPr lvl="0" algn="l"/>
            <a:r>
              <a:rPr lang="en-US" sz="5400">
                <a:solidFill>
                  <a:srgbClr val="FFFFFF"/>
                </a:solidFill>
              </a:rPr>
              <a:t>Polish scientists and their achievements </a:t>
            </a:r>
          </a:p>
        </p:txBody>
      </p:sp>
      <p:sp>
        <p:nvSpPr>
          <p:cNvPr id="6" name="Podtytuł 2">
            <a:extLst>
              <a:ext uri="{FF2B5EF4-FFF2-40B4-BE49-F238E27FC236}">
                <a16:creationId xmlns:a16="http://schemas.microsoft.com/office/drawing/2014/main" id="{FCBD4831-C11F-0398-D6E1-A571CFD6A11E}"/>
              </a:ext>
            </a:extLst>
          </p:cNvPr>
          <p:cNvSpPr txBox="1">
            <a:spLocks noGrp="1"/>
          </p:cNvSpPr>
          <p:nvPr>
            <p:ph type="subTitle" idx="1"/>
          </p:nvPr>
        </p:nvSpPr>
        <p:spPr>
          <a:xfrm>
            <a:off x="318796" y="4403238"/>
            <a:ext cx="4116409" cy="1386843"/>
          </a:xfrm>
        </p:spPr>
        <p:txBody>
          <a:bodyPr/>
          <a:lstStyle/>
          <a:p>
            <a:endParaRPr lang="pl-PL"/>
          </a:p>
        </p:txBody>
      </p:sp>
      <p:pic>
        <p:nvPicPr>
          <p:cNvPr id="7" name="Obraz 5">
            <a:extLst>
              <a:ext uri="{FF2B5EF4-FFF2-40B4-BE49-F238E27FC236}">
                <a16:creationId xmlns:a16="http://schemas.microsoft.com/office/drawing/2014/main" id="{4CDF7BAC-9210-B049-D4F3-A41235BB53F0}"/>
              </a:ext>
            </a:extLst>
          </p:cNvPr>
          <p:cNvPicPr>
            <a:picLocks noChangeAspect="1"/>
          </p:cNvPicPr>
          <p:nvPr/>
        </p:nvPicPr>
        <p:blipFill>
          <a:blip r:embed="rId3"/>
          <a:stretch>
            <a:fillRect/>
          </a:stretch>
        </p:blipFill>
        <p:spPr>
          <a:xfrm>
            <a:off x="7859030" y="775420"/>
            <a:ext cx="1613952" cy="21932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Obraz 8">
            <a:extLst>
              <a:ext uri="{FF2B5EF4-FFF2-40B4-BE49-F238E27FC236}">
                <a16:creationId xmlns:a16="http://schemas.microsoft.com/office/drawing/2014/main" id="{49933D2C-DB18-BEE1-C683-F78D0C5361B0}"/>
              </a:ext>
            </a:extLst>
          </p:cNvPr>
          <p:cNvPicPr>
            <a:picLocks noChangeAspect="1"/>
          </p:cNvPicPr>
          <p:nvPr/>
        </p:nvPicPr>
        <p:blipFill>
          <a:blip r:embed="rId4"/>
          <a:stretch>
            <a:fillRect/>
          </a:stretch>
        </p:blipFill>
        <p:spPr>
          <a:xfrm>
            <a:off x="9613343" y="775420"/>
            <a:ext cx="1463478" cy="21932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Obraz 9">
            <a:extLst>
              <a:ext uri="{FF2B5EF4-FFF2-40B4-BE49-F238E27FC236}">
                <a16:creationId xmlns:a16="http://schemas.microsoft.com/office/drawing/2014/main" id="{D08C582C-84C5-4F2B-5D66-0A23FAF83572}"/>
              </a:ext>
            </a:extLst>
          </p:cNvPr>
          <p:cNvPicPr>
            <a:picLocks noChangeAspect="1"/>
          </p:cNvPicPr>
          <p:nvPr/>
        </p:nvPicPr>
        <p:blipFill>
          <a:blip r:embed="rId5"/>
          <a:stretch>
            <a:fillRect/>
          </a:stretch>
        </p:blipFill>
        <p:spPr>
          <a:xfrm>
            <a:off x="6256489" y="775420"/>
            <a:ext cx="1462180" cy="21932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Obraz 10">
            <a:extLst>
              <a:ext uri="{FF2B5EF4-FFF2-40B4-BE49-F238E27FC236}">
                <a16:creationId xmlns:a16="http://schemas.microsoft.com/office/drawing/2014/main" id="{D8E32809-B04D-0FA9-A95F-E657E8D0471F}"/>
              </a:ext>
            </a:extLst>
          </p:cNvPr>
          <p:cNvPicPr>
            <a:picLocks noChangeAspect="1"/>
          </p:cNvPicPr>
          <p:nvPr/>
        </p:nvPicPr>
        <p:blipFill>
          <a:blip r:embed="rId6"/>
          <a:stretch>
            <a:fillRect/>
          </a:stretch>
        </p:blipFill>
        <p:spPr>
          <a:xfrm>
            <a:off x="7165503" y="3596810"/>
            <a:ext cx="1387044" cy="21932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Obraz 11">
            <a:extLst>
              <a:ext uri="{FF2B5EF4-FFF2-40B4-BE49-F238E27FC236}">
                <a16:creationId xmlns:a16="http://schemas.microsoft.com/office/drawing/2014/main" id="{45E13917-A8F4-3923-9D8B-F14A61BF3963}"/>
              </a:ext>
            </a:extLst>
          </p:cNvPr>
          <p:cNvPicPr>
            <a:picLocks noChangeAspect="1"/>
          </p:cNvPicPr>
          <p:nvPr/>
        </p:nvPicPr>
        <p:blipFill>
          <a:blip r:embed="rId7"/>
          <a:srcRect t="2989" b="2989"/>
          <a:stretch>
            <a:fillRect/>
          </a:stretch>
        </p:blipFill>
        <p:spPr>
          <a:xfrm>
            <a:off x="8729813" y="3601785"/>
            <a:ext cx="1584728" cy="21932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42" presetClass="entr" presetSubtype="0" fill="hold" nodeType="withEffect">
                                  <p:stCondLst>
                                    <p:cond delay="75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10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2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000"/>
                                        <p:tgtEl>
                                          <p:spTgt spid="8"/>
                                        </p:tgtEl>
                                      </p:cBhvr>
                                    </p:animEffect>
                                    <p:anim calcmode="lin" valueType="num">
                                      <p:cBhvr>
                                        <p:cTn id="21" dur="1000" fill="hold"/>
                                        <p:tgtEl>
                                          <p:spTgt spid="8"/>
                                        </p:tgtEl>
                                        <p:attrNameLst>
                                          <p:attrName>ppt_x</p:attrName>
                                        </p:attrNameLst>
                                      </p:cBhvr>
                                      <p:tavLst>
                                        <p:tav tm="0">
                                          <p:val>
                                            <p:strVal val="#ppt_x"/>
                                          </p:val>
                                        </p:tav>
                                        <p:tav tm="100000">
                                          <p:val>
                                            <p:strVal val="#ppt_x"/>
                                          </p:val>
                                        </p:tav>
                                      </p:tavLst>
                                    </p:anim>
                                    <p:anim calcmode="lin" valueType="num">
                                      <p:cBhvr>
                                        <p:cTn id="22" dur="1000" fill="hold"/>
                                        <p:tgtEl>
                                          <p:spTgt spid="8"/>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25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name="Slide2">
    <p:bg>
      <p:bgPr>
        <a:solidFill>
          <a:srgbClr val="000000"/>
        </a:solidFill>
        <a:effectLst/>
      </p:bgPr>
    </p:bg>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DF2F94DC-B42C-1920-8373-22372B7BA284}"/>
              </a:ext>
              <a:ext uri="{C183D7F6-B498-43B3-948B-1728B52AA6E4}">
                <adec:decorative xmlns:adec="http://schemas.microsoft.com/office/drawing/2017/decorative" val="1"/>
              </a:ext>
            </a:extLst>
          </p:cNvPr>
          <p:cNvSpPr>
            <a:spLocks noMove="1" noResize="1"/>
          </p:cNvSpPr>
          <p:nvPr/>
        </p:nvSpPr>
        <p:spPr>
          <a:xfrm>
            <a:off x="0" y="0"/>
            <a:ext cx="12191996" cy="6858000"/>
          </a:xfrm>
          <a:prstGeom prst="rect">
            <a:avLst/>
          </a:prstGeom>
          <a:solidFill>
            <a:srgbClr val="00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pic>
        <p:nvPicPr>
          <p:cNvPr id="3" name="Picture 3" descr="Obraz zawierający niebieskie, Jaskrawoniebieski, Majorelle blue, rozmycie&#10;&#10;Zawartość wygenerowana przez AI może być niepoprawna.">
            <a:extLst>
              <a:ext uri="{FF2B5EF4-FFF2-40B4-BE49-F238E27FC236}">
                <a16:creationId xmlns:a16="http://schemas.microsoft.com/office/drawing/2014/main" id="{6AB2607C-39BC-B43E-26C9-B5E3BBD96FDA}"/>
              </a:ext>
            </a:extLst>
          </p:cNvPr>
          <p:cNvPicPr>
            <a:picLocks noChangeAspect="1"/>
          </p:cNvPicPr>
          <p:nvPr/>
        </p:nvPicPr>
        <p:blipFill>
          <a:blip r:embed="rId2"/>
          <a:srcRect t="7804" b="35989"/>
          <a:stretch>
            <a:fillRect/>
          </a:stretch>
        </p:blipFill>
        <p:spPr>
          <a:xfrm>
            <a:off x="18" y="9"/>
            <a:ext cx="12191978" cy="6857990"/>
          </a:xfrm>
          <a:prstGeom prst="rect">
            <a:avLst/>
          </a:prstGeom>
          <a:noFill/>
          <a:ln cap="flat">
            <a:noFill/>
          </a:ln>
        </p:spPr>
      </p:pic>
      <p:sp>
        <p:nvSpPr>
          <p:cNvPr id="4" name="Rectangle 10">
            <a:extLst>
              <a:ext uri="{FF2B5EF4-FFF2-40B4-BE49-F238E27FC236}">
                <a16:creationId xmlns:a16="http://schemas.microsoft.com/office/drawing/2014/main" id="{28643B8B-C95B-8FF2-4BF8-5D95EF48BE22}"/>
              </a:ext>
              <a:ext uri="{C183D7F6-B498-43B3-948B-1728B52AA6E4}">
                <adec:decorative xmlns:adec="http://schemas.microsoft.com/office/drawing/2017/decorative" val="1"/>
              </a:ext>
            </a:extLst>
          </p:cNvPr>
          <p:cNvSpPr>
            <a:spLocks noMove="1" noResize="1"/>
          </p:cNvSpPr>
          <p:nvPr/>
        </p:nvSpPr>
        <p:spPr>
          <a:xfrm rot="16199987" flipH="1">
            <a:off x="5507185" y="173178"/>
            <a:ext cx="6858000" cy="6511643"/>
          </a:xfrm>
          <a:prstGeom prst="rect">
            <a:avLst/>
          </a:prstGeom>
          <a:gradFill>
            <a:gsLst>
              <a:gs pos="0">
                <a:srgbClr val="000000">
                  <a:alpha val="0"/>
                </a:srgbClr>
              </a:gs>
              <a:gs pos="100000">
                <a:srgbClr val="000000">
                  <a:alpha val="20000"/>
                </a:srgbClr>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sp>
        <p:nvSpPr>
          <p:cNvPr id="5" name="Tytuł 1">
            <a:extLst>
              <a:ext uri="{FF2B5EF4-FFF2-40B4-BE49-F238E27FC236}">
                <a16:creationId xmlns:a16="http://schemas.microsoft.com/office/drawing/2014/main" id="{7CDEFBF4-14F8-018E-7FE7-176BF1DD93E8}"/>
              </a:ext>
            </a:extLst>
          </p:cNvPr>
          <p:cNvSpPr txBox="1">
            <a:spLocks noGrp="1"/>
          </p:cNvSpPr>
          <p:nvPr>
            <p:ph type="ctrTitle"/>
          </p:nvPr>
        </p:nvSpPr>
        <p:spPr>
          <a:xfrm>
            <a:off x="318796" y="928518"/>
            <a:ext cx="4470547" cy="3474720"/>
          </a:xfrm>
        </p:spPr>
        <p:txBody>
          <a:bodyPr anchorCtr="0"/>
          <a:lstStyle/>
          <a:p>
            <a:pPr lvl="0" algn="l"/>
            <a:r>
              <a:rPr lang="en-US" sz="5400" dirty="0">
                <a:solidFill>
                  <a:srgbClr val="FFFFFF"/>
                </a:solidFill>
              </a:rPr>
              <a:t>Nicolaus Copernicus</a:t>
            </a:r>
            <a:br>
              <a:rPr lang="en-US" sz="5400" dirty="0">
                <a:solidFill>
                  <a:srgbClr val="FFFFFF"/>
                </a:solidFill>
              </a:rPr>
            </a:br>
            <a:br>
              <a:rPr lang="en-US" sz="5400" dirty="0">
                <a:solidFill>
                  <a:srgbClr val="FFFFFF"/>
                </a:solidFill>
              </a:rPr>
            </a:br>
            <a:endParaRPr lang="en-US" sz="5400" dirty="0">
              <a:solidFill>
                <a:srgbClr val="FFFFFF"/>
              </a:solidFill>
            </a:endParaRPr>
          </a:p>
        </p:txBody>
      </p:sp>
      <p:sp>
        <p:nvSpPr>
          <p:cNvPr id="6" name="Podtytuł 2">
            <a:extLst>
              <a:ext uri="{FF2B5EF4-FFF2-40B4-BE49-F238E27FC236}">
                <a16:creationId xmlns:a16="http://schemas.microsoft.com/office/drawing/2014/main" id="{D3BAFFDD-B275-D83B-440C-162375CD90D1}"/>
              </a:ext>
            </a:extLst>
          </p:cNvPr>
          <p:cNvSpPr txBox="1">
            <a:spLocks noGrp="1"/>
          </p:cNvSpPr>
          <p:nvPr>
            <p:ph type="subTitle" idx="1"/>
          </p:nvPr>
        </p:nvSpPr>
        <p:spPr>
          <a:xfrm>
            <a:off x="318768" y="3184352"/>
            <a:ext cx="4116409" cy="2745129"/>
          </a:xfrm>
        </p:spPr>
        <p:txBody>
          <a:bodyPr anchorCtr="0"/>
          <a:lstStyle/>
          <a:p>
            <a:pPr lvl="0" algn="l"/>
            <a:r>
              <a:rPr lang="en-US" sz="1700" dirty="0">
                <a:solidFill>
                  <a:srgbClr val="FFFFFF"/>
                </a:solidFill>
              </a:rPr>
              <a:t>He was a polish astronomer born in </a:t>
            </a:r>
            <a:r>
              <a:rPr lang="en-US" sz="1700" dirty="0" err="1">
                <a:solidFill>
                  <a:srgbClr val="FFFFFF"/>
                </a:solidFill>
              </a:rPr>
              <a:t>Toruń</a:t>
            </a:r>
            <a:r>
              <a:rPr lang="en-US" sz="1700" dirty="0">
                <a:solidFill>
                  <a:srgbClr val="FFFFFF"/>
                </a:solidFill>
              </a:rPr>
              <a:t> in 1473. Copernicus studied mathematics and astronomy in Kraków and later in Italy. He is known for creating the heliocentric theory which says that the Earth moves around the Sun. His ideas changed the way people understood the universe.</a:t>
            </a:r>
          </a:p>
        </p:txBody>
      </p:sp>
      <p:pic>
        <p:nvPicPr>
          <p:cNvPr id="7" name="Obraz 5">
            <a:extLst>
              <a:ext uri="{FF2B5EF4-FFF2-40B4-BE49-F238E27FC236}">
                <a16:creationId xmlns:a16="http://schemas.microsoft.com/office/drawing/2014/main" id="{41FA6518-B5B9-6843-6DD7-5AEA4FE4887B}"/>
              </a:ext>
            </a:extLst>
          </p:cNvPr>
          <p:cNvPicPr>
            <a:picLocks noChangeAspect="1"/>
          </p:cNvPicPr>
          <p:nvPr/>
        </p:nvPicPr>
        <p:blipFill>
          <a:blip r:embed="rId3"/>
          <a:stretch>
            <a:fillRect/>
          </a:stretch>
        </p:blipFill>
        <p:spPr>
          <a:xfrm>
            <a:off x="7323795" y="1479800"/>
            <a:ext cx="863303"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Obraz 8">
            <a:extLst>
              <a:ext uri="{FF2B5EF4-FFF2-40B4-BE49-F238E27FC236}">
                <a16:creationId xmlns:a16="http://schemas.microsoft.com/office/drawing/2014/main" id="{BC9D1B8B-E28D-2CD5-E510-1385E8C98CCA}"/>
              </a:ext>
            </a:extLst>
          </p:cNvPr>
          <p:cNvPicPr>
            <a:picLocks noChangeAspect="1"/>
          </p:cNvPicPr>
          <p:nvPr/>
        </p:nvPicPr>
        <p:blipFill>
          <a:blip r:embed="rId4"/>
          <a:stretch>
            <a:fillRect/>
          </a:stretch>
        </p:blipFill>
        <p:spPr>
          <a:xfrm>
            <a:off x="8303126" y="1492693"/>
            <a:ext cx="782817"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Obraz 9">
            <a:extLst>
              <a:ext uri="{FF2B5EF4-FFF2-40B4-BE49-F238E27FC236}">
                <a16:creationId xmlns:a16="http://schemas.microsoft.com/office/drawing/2014/main" id="{E8574D38-B33F-3544-F4FE-3D65D7FDC0AB}"/>
              </a:ext>
            </a:extLst>
          </p:cNvPr>
          <p:cNvPicPr>
            <a:picLocks noChangeAspect="1"/>
          </p:cNvPicPr>
          <p:nvPr/>
        </p:nvPicPr>
        <p:blipFill>
          <a:blip r:embed="rId5"/>
          <a:stretch>
            <a:fillRect/>
          </a:stretch>
        </p:blipFill>
        <p:spPr>
          <a:xfrm>
            <a:off x="5495553" y="189527"/>
            <a:ext cx="1720361" cy="25805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Obraz 10">
            <a:extLst>
              <a:ext uri="{FF2B5EF4-FFF2-40B4-BE49-F238E27FC236}">
                <a16:creationId xmlns:a16="http://schemas.microsoft.com/office/drawing/2014/main" id="{EDD9217F-7B0A-AB20-8B80-7BB1C1DF38D6}"/>
              </a:ext>
            </a:extLst>
          </p:cNvPr>
          <p:cNvPicPr>
            <a:picLocks noChangeAspect="1"/>
          </p:cNvPicPr>
          <p:nvPr/>
        </p:nvPicPr>
        <p:blipFill>
          <a:blip r:embed="rId6"/>
          <a:stretch>
            <a:fillRect/>
          </a:stretch>
        </p:blipFill>
        <p:spPr>
          <a:xfrm>
            <a:off x="9195910" y="1492693"/>
            <a:ext cx="741935"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Obraz 11">
            <a:extLst>
              <a:ext uri="{FF2B5EF4-FFF2-40B4-BE49-F238E27FC236}">
                <a16:creationId xmlns:a16="http://schemas.microsoft.com/office/drawing/2014/main" id="{4EFFE3D0-767B-DE0B-FB1C-257020CAFAF5}"/>
              </a:ext>
            </a:extLst>
          </p:cNvPr>
          <p:cNvPicPr>
            <a:picLocks noChangeAspect="1"/>
          </p:cNvPicPr>
          <p:nvPr/>
        </p:nvPicPr>
        <p:blipFill>
          <a:blip r:embed="rId7"/>
          <a:srcRect t="2989" b="2989"/>
          <a:stretch>
            <a:fillRect/>
          </a:stretch>
        </p:blipFill>
        <p:spPr>
          <a:xfrm>
            <a:off x="10045836" y="1492693"/>
            <a:ext cx="847676"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Obraz 6">
            <a:extLst>
              <a:ext uri="{FF2B5EF4-FFF2-40B4-BE49-F238E27FC236}">
                <a16:creationId xmlns:a16="http://schemas.microsoft.com/office/drawing/2014/main" id="{BAC19918-EE01-1C35-534D-6D60E23A4502}"/>
              </a:ext>
            </a:extLst>
          </p:cNvPr>
          <p:cNvPicPr>
            <a:picLocks noChangeAspect="1"/>
          </p:cNvPicPr>
          <p:nvPr/>
        </p:nvPicPr>
        <p:blipFill>
          <a:blip r:embed="rId8"/>
          <a:stretch>
            <a:fillRect/>
          </a:stretch>
        </p:blipFill>
        <p:spPr>
          <a:xfrm>
            <a:off x="5541821" y="3286134"/>
            <a:ext cx="2653113" cy="223419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Obraz 12">
            <a:extLst>
              <a:ext uri="{FF2B5EF4-FFF2-40B4-BE49-F238E27FC236}">
                <a16:creationId xmlns:a16="http://schemas.microsoft.com/office/drawing/2014/main" id="{CCD30155-5156-C738-EFD9-0B6E4B098494}"/>
              </a:ext>
            </a:extLst>
          </p:cNvPr>
          <p:cNvPicPr>
            <a:picLocks noChangeAspect="1"/>
          </p:cNvPicPr>
          <p:nvPr/>
        </p:nvPicPr>
        <p:blipFill>
          <a:blip r:embed="rId9"/>
          <a:stretch>
            <a:fillRect/>
          </a:stretch>
        </p:blipFill>
        <p:spPr>
          <a:xfrm>
            <a:off x="7646834" y="4192130"/>
            <a:ext cx="2878202" cy="2032711"/>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reflection blurRad="12700" stA="38000" endPos="28000" dist="5000" dir="5400000" sy="-100000" algn="bl" rotWithShape="0"/>
          </a:effec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fade">
                                      <p:cBhvr>
                                        <p:cTn id="12" dur="400"/>
                                        <p:tgtEl>
                                          <p:spTgt spid="5"/>
                                        </p:tgtEl>
                                      </p:cBhvr>
                                    </p:animEffect>
                                  </p:childTnLst>
                                </p:cTn>
                              </p:par>
                              <p:par>
                                <p:cTn id="13" presetID="42" presetClass="entr" presetSubtype="0" fill="hold" nodeType="withEffect">
                                  <p:stCondLst>
                                    <p:cond delay="175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1000"/>
                                        <p:tgtEl>
                                          <p:spTgt spid="13"/>
                                        </p:tgtEl>
                                      </p:cBhvr>
                                    </p:animEffect>
                                    <p:anim calcmode="lin" valueType="num">
                                      <p:cBhvr>
                                        <p:cTn id="16" dur="1000" fill="hold"/>
                                        <p:tgtEl>
                                          <p:spTgt spid="13"/>
                                        </p:tgtEl>
                                        <p:attrNameLst>
                                          <p:attrName>ppt_x</p:attrName>
                                        </p:attrNameLst>
                                      </p:cBhvr>
                                      <p:tavLst>
                                        <p:tav tm="0">
                                          <p:val>
                                            <p:strVal val="#ppt_x"/>
                                          </p:val>
                                        </p:tav>
                                        <p:tav tm="100000">
                                          <p:val>
                                            <p:strVal val="#ppt_x"/>
                                          </p:val>
                                        </p:tav>
                                      </p:tavLst>
                                    </p:anim>
                                    <p:anim calcmode="lin" valueType="num">
                                      <p:cBhvr>
                                        <p:cTn id="17" dur="1000" fill="hold"/>
                                        <p:tgtEl>
                                          <p:spTgt spid="13"/>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5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name="Slide3">
    <p:bg>
      <p:bgPr>
        <a:solidFill>
          <a:srgbClr val="000000"/>
        </a:solidFill>
        <a:effectLst/>
      </p:bgPr>
    </p:bg>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4A13B0D8-CA94-E9EC-D82C-150B2C1F8190}"/>
              </a:ext>
              <a:ext uri="{C183D7F6-B498-43B3-948B-1728B52AA6E4}">
                <adec:decorative xmlns:adec="http://schemas.microsoft.com/office/drawing/2017/decorative" val="1"/>
              </a:ext>
            </a:extLst>
          </p:cNvPr>
          <p:cNvSpPr>
            <a:spLocks noMove="1" noResize="1"/>
          </p:cNvSpPr>
          <p:nvPr/>
        </p:nvSpPr>
        <p:spPr>
          <a:xfrm>
            <a:off x="0" y="0"/>
            <a:ext cx="12191996" cy="6858000"/>
          </a:xfrm>
          <a:prstGeom prst="rect">
            <a:avLst/>
          </a:prstGeom>
          <a:solidFill>
            <a:srgbClr val="00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pic>
        <p:nvPicPr>
          <p:cNvPr id="3" name="Picture 3" descr="Obraz zawierający niebieskie, Jaskrawoniebieski, Majorelle blue, rozmycie&#10;&#10;Zawartość wygenerowana przez AI może być niepoprawna.">
            <a:extLst>
              <a:ext uri="{FF2B5EF4-FFF2-40B4-BE49-F238E27FC236}">
                <a16:creationId xmlns:a16="http://schemas.microsoft.com/office/drawing/2014/main" id="{C2720891-BF93-C861-16F7-351A3C0E1706}"/>
              </a:ext>
            </a:extLst>
          </p:cNvPr>
          <p:cNvPicPr>
            <a:picLocks noChangeAspect="1"/>
          </p:cNvPicPr>
          <p:nvPr/>
        </p:nvPicPr>
        <p:blipFill>
          <a:blip r:embed="rId2"/>
          <a:srcRect t="7804" b="35989"/>
          <a:stretch>
            <a:fillRect/>
          </a:stretch>
        </p:blipFill>
        <p:spPr>
          <a:xfrm>
            <a:off x="18" y="9"/>
            <a:ext cx="12191978" cy="6857990"/>
          </a:xfrm>
          <a:prstGeom prst="rect">
            <a:avLst/>
          </a:prstGeom>
          <a:noFill/>
          <a:ln cap="flat">
            <a:noFill/>
          </a:ln>
        </p:spPr>
      </p:pic>
      <p:sp>
        <p:nvSpPr>
          <p:cNvPr id="4" name="Rectangle 10">
            <a:extLst>
              <a:ext uri="{FF2B5EF4-FFF2-40B4-BE49-F238E27FC236}">
                <a16:creationId xmlns:a16="http://schemas.microsoft.com/office/drawing/2014/main" id="{64D1705A-7BAC-AF34-1225-4BCC3A80576C}"/>
              </a:ext>
              <a:ext uri="{C183D7F6-B498-43B3-948B-1728B52AA6E4}">
                <adec:decorative xmlns:adec="http://schemas.microsoft.com/office/drawing/2017/decorative" val="1"/>
              </a:ext>
            </a:extLst>
          </p:cNvPr>
          <p:cNvSpPr>
            <a:spLocks noMove="1" noResize="1"/>
          </p:cNvSpPr>
          <p:nvPr/>
        </p:nvSpPr>
        <p:spPr>
          <a:xfrm rot="16199987" flipH="1">
            <a:off x="5507185" y="173178"/>
            <a:ext cx="6858000" cy="6511643"/>
          </a:xfrm>
          <a:prstGeom prst="rect">
            <a:avLst/>
          </a:prstGeom>
          <a:gradFill>
            <a:gsLst>
              <a:gs pos="0">
                <a:srgbClr val="000000">
                  <a:alpha val="0"/>
                </a:srgbClr>
              </a:gs>
              <a:gs pos="100000">
                <a:srgbClr val="000000">
                  <a:alpha val="20000"/>
                </a:srgbClr>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sp>
        <p:nvSpPr>
          <p:cNvPr id="5" name="Tytuł 1">
            <a:extLst>
              <a:ext uri="{FF2B5EF4-FFF2-40B4-BE49-F238E27FC236}">
                <a16:creationId xmlns:a16="http://schemas.microsoft.com/office/drawing/2014/main" id="{DD67C11C-476B-85E6-76FA-90B2F48D2BC0}"/>
              </a:ext>
            </a:extLst>
          </p:cNvPr>
          <p:cNvSpPr txBox="1">
            <a:spLocks noGrp="1"/>
          </p:cNvSpPr>
          <p:nvPr>
            <p:ph type="ctrTitle"/>
          </p:nvPr>
        </p:nvSpPr>
        <p:spPr>
          <a:xfrm>
            <a:off x="318796" y="928518"/>
            <a:ext cx="4470547" cy="3474720"/>
          </a:xfrm>
        </p:spPr>
        <p:txBody>
          <a:bodyPr anchorCtr="0"/>
          <a:lstStyle/>
          <a:p>
            <a:pPr lvl="0" algn="l"/>
            <a:r>
              <a:rPr lang="en-US" sz="4900">
                <a:solidFill>
                  <a:srgbClr val="FFFFFF"/>
                </a:solidFill>
              </a:rPr>
              <a:t>Marie Skłodowska Curie</a:t>
            </a:r>
            <a:br>
              <a:rPr lang="en-US" sz="4900">
                <a:solidFill>
                  <a:srgbClr val="FFFFFF"/>
                </a:solidFill>
              </a:rPr>
            </a:br>
            <a:br>
              <a:rPr lang="en-US" sz="4900">
                <a:solidFill>
                  <a:srgbClr val="FFFFFF"/>
                </a:solidFill>
              </a:rPr>
            </a:br>
            <a:endParaRPr lang="en-US" sz="4900">
              <a:solidFill>
                <a:srgbClr val="FFFFFF"/>
              </a:solidFill>
            </a:endParaRPr>
          </a:p>
        </p:txBody>
      </p:sp>
      <p:sp>
        <p:nvSpPr>
          <p:cNvPr id="6" name="Podtytuł 2">
            <a:extLst>
              <a:ext uri="{FF2B5EF4-FFF2-40B4-BE49-F238E27FC236}">
                <a16:creationId xmlns:a16="http://schemas.microsoft.com/office/drawing/2014/main" id="{4A7415F9-7532-B1B3-F075-F11A1EFF50DF}"/>
              </a:ext>
            </a:extLst>
          </p:cNvPr>
          <p:cNvSpPr txBox="1">
            <a:spLocks noGrp="1"/>
          </p:cNvSpPr>
          <p:nvPr>
            <p:ph type="subTitle" idx="1"/>
          </p:nvPr>
        </p:nvSpPr>
        <p:spPr>
          <a:xfrm>
            <a:off x="318768" y="3184352"/>
            <a:ext cx="4116409" cy="2745129"/>
          </a:xfrm>
        </p:spPr>
        <p:txBody>
          <a:bodyPr anchorCtr="0"/>
          <a:lstStyle/>
          <a:p>
            <a:pPr lvl="0" algn="l">
              <a:lnSpc>
                <a:spcPct val="100000"/>
              </a:lnSpc>
            </a:pPr>
            <a:r>
              <a:rPr lang="en-US" sz="1700">
                <a:solidFill>
                  <a:srgbClr val="FFFFFF"/>
                </a:solidFill>
              </a:rPr>
              <a:t>She was a polish scientist born in Warsaw in 1967. Marie studied in Poland and later in France. She was the only woman in her science class. Curie discovered two elements: polonium and radium. She was also the first person in history to receive two Nobel Prizes, one in Physics and one in Chemistry. Her discoveries changed science and medicine.</a:t>
            </a:r>
          </a:p>
        </p:txBody>
      </p:sp>
      <p:pic>
        <p:nvPicPr>
          <p:cNvPr id="7" name="Obraz 5">
            <a:extLst>
              <a:ext uri="{FF2B5EF4-FFF2-40B4-BE49-F238E27FC236}">
                <a16:creationId xmlns:a16="http://schemas.microsoft.com/office/drawing/2014/main" id="{EBEAF6DE-80E7-19C7-F04C-8A1B3A4C8A25}"/>
              </a:ext>
            </a:extLst>
          </p:cNvPr>
          <p:cNvPicPr>
            <a:picLocks noChangeAspect="1"/>
          </p:cNvPicPr>
          <p:nvPr/>
        </p:nvPicPr>
        <p:blipFill>
          <a:blip r:embed="rId3"/>
          <a:stretch>
            <a:fillRect/>
          </a:stretch>
        </p:blipFill>
        <p:spPr>
          <a:xfrm>
            <a:off x="6285384" y="182313"/>
            <a:ext cx="1898934" cy="25805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Obraz 8">
            <a:extLst>
              <a:ext uri="{FF2B5EF4-FFF2-40B4-BE49-F238E27FC236}">
                <a16:creationId xmlns:a16="http://schemas.microsoft.com/office/drawing/2014/main" id="{98887784-B8ED-A785-E84E-6AA98F3651AB}"/>
              </a:ext>
            </a:extLst>
          </p:cNvPr>
          <p:cNvPicPr>
            <a:picLocks noChangeAspect="1"/>
          </p:cNvPicPr>
          <p:nvPr/>
        </p:nvPicPr>
        <p:blipFill>
          <a:blip r:embed="rId4"/>
          <a:stretch>
            <a:fillRect/>
          </a:stretch>
        </p:blipFill>
        <p:spPr>
          <a:xfrm>
            <a:off x="8296579" y="1491505"/>
            <a:ext cx="782817"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Obraz 9">
            <a:extLst>
              <a:ext uri="{FF2B5EF4-FFF2-40B4-BE49-F238E27FC236}">
                <a16:creationId xmlns:a16="http://schemas.microsoft.com/office/drawing/2014/main" id="{6F3C2BF4-3746-DDD5-9300-3D1B2376BB6A}"/>
              </a:ext>
            </a:extLst>
          </p:cNvPr>
          <p:cNvPicPr>
            <a:picLocks noChangeAspect="1"/>
          </p:cNvPicPr>
          <p:nvPr/>
        </p:nvPicPr>
        <p:blipFill>
          <a:blip r:embed="rId5"/>
          <a:stretch>
            <a:fillRect/>
          </a:stretch>
        </p:blipFill>
        <p:spPr>
          <a:xfrm>
            <a:off x="5390269" y="1509473"/>
            <a:ext cx="782909" cy="1174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Obraz 10">
            <a:extLst>
              <a:ext uri="{FF2B5EF4-FFF2-40B4-BE49-F238E27FC236}">
                <a16:creationId xmlns:a16="http://schemas.microsoft.com/office/drawing/2014/main" id="{19D9D238-9670-4B85-97AB-85155202C305}"/>
              </a:ext>
            </a:extLst>
          </p:cNvPr>
          <p:cNvPicPr>
            <a:picLocks noChangeAspect="1"/>
          </p:cNvPicPr>
          <p:nvPr/>
        </p:nvPicPr>
        <p:blipFill>
          <a:blip r:embed="rId6"/>
          <a:stretch>
            <a:fillRect/>
          </a:stretch>
        </p:blipFill>
        <p:spPr>
          <a:xfrm>
            <a:off x="9191649" y="1491505"/>
            <a:ext cx="741935"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Obraz 11">
            <a:extLst>
              <a:ext uri="{FF2B5EF4-FFF2-40B4-BE49-F238E27FC236}">
                <a16:creationId xmlns:a16="http://schemas.microsoft.com/office/drawing/2014/main" id="{45CE421F-6A87-8BB4-B889-588A2646E0A2}"/>
              </a:ext>
            </a:extLst>
          </p:cNvPr>
          <p:cNvPicPr>
            <a:picLocks noChangeAspect="1"/>
          </p:cNvPicPr>
          <p:nvPr/>
        </p:nvPicPr>
        <p:blipFill>
          <a:blip r:embed="rId7"/>
          <a:srcRect t="2989" b="2989"/>
          <a:stretch>
            <a:fillRect/>
          </a:stretch>
        </p:blipFill>
        <p:spPr>
          <a:xfrm>
            <a:off x="10045836" y="1491514"/>
            <a:ext cx="847676"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Obraz 14">
            <a:extLst>
              <a:ext uri="{FF2B5EF4-FFF2-40B4-BE49-F238E27FC236}">
                <a16:creationId xmlns:a16="http://schemas.microsoft.com/office/drawing/2014/main" id="{68C3BF21-FBB4-3806-097D-E167A8312FF1}"/>
              </a:ext>
            </a:extLst>
          </p:cNvPr>
          <p:cNvPicPr>
            <a:picLocks noChangeAspect="1"/>
          </p:cNvPicPr>
          <p:nvPr/>
        </p:nvPicPr>
        <p:blipFill>
          <a:blip r:embed="rId8"/>
          <a:stretch>
            <a:fillRect/>
          </a:stretch>
        </p:blipFill>
        <p:spPr>
          <a:xfrm>
            <a:off x="4421224" y="4263938"/>
            <a:ext cx="3349547" cy="1865824"/>
          </a:xfrm>
          <a:prstGeom prst="rect">
            <a:avLst/>
          </a:prstGeom>
          <a:noFill/>
          <a:ln cap="flat">
            <a:noFill/>
          </a:ln>
        </p:spPr>
      </p:pic>
      <p:pic>
        <p:nvPicPr>
          <p:cNvPr id="13" name="Obraz 13">
            <a:extLst>
              <a:ext uri="{FF2B5EF4-FFF2-40B4-BE49-F238E27FC236}">
                <a16:creationId xmlns:a16="http://schemas.microsoft.com/office/drawing/2014/main" id="{AA2AFDBF-E7AA-39DE-42C4-DF32A7ED034F}"/>
              </a:ext>
            </a:extLst>
          </p:cNvPr>
          <p:cNvPicPr>
            <a:picLocks noChangeAspect="1"/>
          </p:cNvPicPr>
          <p:nvPr/>
        </p:nvPicPr>
        <p:blipFill>
          <a:blip r:embed="rId9"/>
          <a:stretch>
            <a:fillRect/>
          </a:stretch>
        </p:blipFill>
        <p:spPr>
          <a:xfrm>
            <a:off x="5094140" y="3057817"/>
            <a:ext cx="4116409" cy="2290709"/>
          </a:xfrm>
          <a:prstGeom prst="rect">
            <a:avLst/>
          </a:prstGeom>
          <a:noFill/>
          <a:ln cap="flat">
            <a:noFill/>
          </a:ln>
          <a:effectLst>
            <a:outerShdw blurRad="50800" dist="38100" dir="8100000" algn="tr" rotWithShape="0">
              <a:prstClr val="black">
                <a:alpha val="40000"/>
              </a:prstClr>
            </a:outerShdw>
          </a:effectLst>
        </p:spPr>
      </p:pic>
      <p:pic>
        <p:nvPicPr>
          <p:cNvPr id="14" name="Obraz 15">
            <a:extLst>
              <a:ext uri="{FF2B5EF4-FFF2-40B4-BE49-F238E27FC236}">
                <a16:creationId xmlns:a16="http://schemas.microsoft.com/office/drawing/2014/main" id="{104D5A1C-EBB2-26AC-B999-260837629109}"/>
              </a:ext>
            </a:extLst>
          </p:cNvPr>
          <p:cNvPicPr>
            <a:picLocks noChangeAspect="1"/>
          </p:cNvPicPr>
          <p:nvPr/>
        </p:nvPicPr>
        <p:blipFill>
          <a:blip r:embed="rId10"/>
          <a:stretch>
            <a:fillRect/>
          </a:stretch>
        </p:blipFill>
        <p:spPr>
          <a:xfrm>
            <a:off x="7212439" y="3279038"/>
            <a:ext cx="4548829" cy="2555757"/>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reflection blurRad="12700" stA="38000" endPos="28000" dist="5000" dir="5400000" sy="-100000" algn="bl" rotWithShape="0"/>
          </a:effec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fade">
                                      <p:cBhvr>
                                        <p:cTn id="12" dur="400"/>
                                        <p:tgtEl>
                                          <p:spTgt spid="5"/>
                                        </p:tgtEl>
                                      </p:cBhvr>
                                    </p:animEffect>
                                  </p:childTnLst>
                                </p:cTn>
                              </p:par>
                              <p:par>
                                <p:cTn id="13" presetID="42" presetClass="entr" presetSubtype="0" fill="hold" nodeType="withEffect">
                                  <p:stCondLst>
                                    <p:cond delay="20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5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strVal val="#ppt_x"/>
                                          </p:val>
                                        </p:tav>
                                        <p:tav tm="100000">
                                          <p:val>
                                            <p:strVal val="#ppt_x"/>
                                          </p:val>
                                        </p:tav>
                                      </p:tavLst>
                                    </p:anim>
                                    <p:anim calcmode="lin" valueType="num">
                                      <p:cBhvr>
                                        <p:cTn id="22" dur="1000" fill="hold"/>
                                        <p:tgtEl>
                                          <p:spTgt spid="12"/>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175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name="Slide4">
    <p:bg>
      <p:bgPr>
        <a:solidFill>
          <a:srgbClr val="000000"/>
        </a:solidFill>
        <a:effectLst/>
      </p:bgPr>
    </p:bg>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A61894A1-6D7F-8F02-3C57-81355B9D87F9}"/>
              </a:ext>
              <a:ext uri="{C183D7F6-B498-43B3-948B-1728B52AA6E4}">
                <adec:decorative xmlns:adec="http://schemas.microsoft.com/office/drawing/2017/decorative" val="1"/>
              </a:ext>
            </a:extLst>
          </p:cNvPr>
          <p:cNvSpPr>
            <a:spLocks noMove="1" noResize="1"/>
          </p:cNvSpPr>
          <p:nvPr/>
        </p:nvSpPr>
        <p:spPr>
          <a:xfrm>
            <a:off x="0" y="0"/>
            <a:ext cx="12191996" cy="6858000"/>
          </a:xfrm>
          <a:prstGeom prst="rect">
            <a:avLst/>
          </a:prstGeom>
          <a:solidFill>
            <a:srgbClr val="00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pic>
        <p:nvPicPr>
          <p:cNvPr id="3" name="Picture 3" descr="Obraz zawierający niebieskie, Jaskrawoniebieski, Majorelle blue, rozmycie&#10;&#10;Zawartość wygenerowana przez AI może być niepoprawna.">
            <a:extLst>
              <a:ext uri="{FF2B5EF4-FFF2-40B4-BE49-F238E27FC236}">
                <a16:creationId xmlns:a16="http://schemas.microsoft.com/office/drawing/2014/main" id="{9D403233-436A-E05E-5207-ACA995A826A4}"/>
              </a:ext>
            </a:extLst>
          </p:cNvPr>
          <p:cNvPicPr>
            <a:picLocks noChangeAspect="1"/>
          </p:cNvPicPr>
          <p:nvPr/>
        </p:nvPicPr>
        <p:blipFill>
          <a:blip r:embed="rId2"/>
          <a:srcRect t="7804" b="35989"/>
          <a:stretch>
            <a:fillRect/>
          </a:stretch>
        </p:blipFill>
        <p:spPr>
          <a:xfrm>
            <a:off x="18" y="9"/>
            <a:ext cx="12191978" cy="6857990"/>
          </a:xfrm>
          <a:prstGeom prst="rect">
            <a:avLst/>
          </a:prstGeom>
          <a:noFill/>
          <a:ln cap="flat">
            <a:noFill/>
          </a:ln>
        </p:spPr>
      </p:pic>
      <p:sp>
        <p:nvSpPr>
          <p:cNvPr id="4" name="Rectangle 10">
            <a:extLst>
              <a:ext uri="{FF2B5EF4-FFF2-40B4-BE49-F238E27FC236}">
                <a16:creationId xmlns:a16="http://schemas.microsoft.com/office/drawing/2014/main" id="{0B71B3F3-E0C8-49C8-A383-5E5C861F07CD}"/>
              </a:ext>
              <a:ext uri="{C183D7F6-B498-43B3-948B-1728B52AA6E4}">
                <adec:decorative xmlns:adec="http://schemas.microsoft.com/office/drawing/2017/decorative" val="1"/>
              </a:ext>
            </a:extLst>
          </p:cNvPr>
          <p:cNvSpPr>
            <a:spLocks noMove="1" noResize="1"/>
          </p:cNvSpPr>
          <p:nvPr/>
        </p:nvSpPr>
        <p:spPr>
          <a:xfrm rot="16199987" flipH="1">
            <a:off x="5507185" y="173178"/>
            <a:ext cx="6858000" cy="6511643"/>
          </a:xfrm>
          <a:prstGeom prst="rect">
            <a:avLst/>
          </a:prstGeom>
          <a:gradFill>
            <a:gsLst>
              <a:gs pos="0">
                <a:srgbClr val="000000">
                  <a:alpha val="0"/>
                </a:srgbClr>
              </a:gs>
              <a:gs pos="100000">
                <a:srgbClr val="000000">
                  <a:alpha val="20000"/>
                </a:srgbClr>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sp>
        <p:nvSpPr>
          <p:cNvPr id="5" name="Tytuł 1">
            <a:extLst>
              <a:ext uri="{FF2B5EF4-FFF2-40B4-BE49-F238E27FC236}">
                <a16:creationId xmlns:a16="http://schemas.microsoft.com/office/drawing/2014/main" id="{7C0CD7F9-76BF-8FCE-CA8C-6B5B9E8DF137}"/>
              </a:ext>
            </a:extLst>
          </p:cNvPr>
          <p:cNvSpPr txBox="1">
            <a:spLocks noGrp="1"/>
          </p:cNvSpPr>
          <p:nvPr>
            <p:ph type="ctrTitle"/>
          </p:nvPr>
        </p:nvSpPr>
        <p:spPr>
          <a:xfrm>
            <a:off x="318796" y="928518"/>
            <a:ext cx="4470547" cy="3474720"/>
          </a:xfrm>
        </p:spPr>
        <p:txBody>
          <a:bodyPr anchorCtr="0"/>
          <a:lstStyle/>
          <a:p>
            <a:pPr lvl="0" algn="l"/>
            <a:r>
              <a:rPr lang="en-US" sz="5400">
                <a:solidFill>
                  <a:srgbClr val="FFFFFF"/>
                </a:solidFill>
              </a:rPr>
              <a:t>Ignacy Łukasiewicz</a:t>
            </a:r>
            <a:br>
              <a:rPr lang="en-US" sz="5400">
                <a:solidFill>
                  <a:srgbClr val="FFFFFF"/>
                </a:solidFill>
              </a:rPr>
            </a:br>
            <a:br>
              <a:rPr lang="en-US" sz="5400">
                <a:solidFill>
                  <a:srgbClr val="FFFFFF"/>
                </a:solidFill>
              </a:rPr>
            </a:br>
            <a:endParaRPr lang="en-US" sz="5400">
              <a:solidFill>
                <a:srgbClr val="FFFFFF"/>
              </a:solidFill>
            </a:endParaRPr>
          </a:p>
        </p:txBody>
      </p:sp>
      <p:sp>
        <p:nvSpPr>
          <p:cNvPr id="6" name="Podtytuł 2">
            <a:extLst>
              <a:ext uri="{FF2B5EF4-FFF2-40B4-BE49-F238E27FC236}">
                <a16:creationId xmlns:a16="http://schemas.microsoft.com/office/drawing/2014/main" id="{ED7D8DD0-06A0-D83F-C26D-0142F1511B70}"/>
              </a:ext>
            </a:extLst>
          </p:cNvPr>
          <p:cNvSpPr txBox="1">
            <a:spLocks noGrp="1"/>
          </p:cNvSpPr>
          <p:nvPr>
            <p:ph type="subTitle" idx="1"/>
          </p:nvPr>
        </p:nvSpPr>
        <p:spPr>
          <a:xfrm>
            <a:off x="318768" y="3184352"/>
            <a:ext cx="4116409" cy="2745129"/>
          </a:xfrm>
        </p:spPr>
        <p:txBody>
          <a:bodyPr anchorCtr="0"/>
          <a:lstStyle/>
          <a:p>
            <a:pPr lvl="0" algn="l">
              <a:lnSpc>
                <a:spcPct val="110000"/>
              </a:lnSpc>
            </a:pPr>
            <a:r>
              <a:rPr lang="en-US" sz="1700">
                <a:solidFill>
                  <a:srgbClr val="FFFFFF"/>
                </a:solidFill>
              </a:rPr>
              <a:t>He was a Polish chemist and inventor born in Zaduszniki in 1822. He studied pharmacy and chemistry in Poland and later Austria. Łukasiewicz was the first person to create and invent the kerosene lamp. He also helped to develop the oil industry. His invention and work changed energy use and made lighting safer and better. </a:t>
            </a:r>
          </a:p>
        </p:txBody>
      </p:sp>
      <p:pic>
        <p:nvPicPr>
          <p:cNvPr id="7" name="Obraz 5">
            <a:extLst>
              <a:ext uri="{FF2B5EF4-FFF2-40B4-BE49-F238E27FC236}">
                <a16:creationId xmlns:a16="http://schemas.microsoft.com/office/drawing/2014/main" id="{224CA365-FB38-BEBB-8AEA-D6AB1D3B8128}"/>
              </a:ext>
            </a:extLst>
          </p:cNvPr>
          <p:cNvPicPr>
            <a:picLocks noChangeAspect="1"/>
          </p:cNvPicPr>
          <p:nvPr/>
        </p:nvPicPr>
        <p:blipFill>
          <a:blip r:embed="rId3"/>
          <a:stretch>
            <a:fillRect/>
          </a:stretch>
        </p:blipFill>
        <p:spPr>
          <a:xfrm>
            <a:off x="6357548" y="1491505"/>
            <a:ext cx="863303"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Obraz 8">
            <a:extLst>
              <a:ext uri="{FF2B5EF4-FFF2-40B4-BE49-F238E27FC236}">
                <a16:creationId xmlns:a16="http://schemas.microsoft.com/office/drawing/2014/main" id="{AF4AC233-D58E-5B4C-EA51-66D347865B98}"/>
              </a:ext>
            </a:extLst>
          </p:cNvPr>
          <p:cNvPicPr>
            <a:picLocks noChangeAspect="1"/>
          </p:cNvPicPr>
          <p:nvPr/>
        </p:nvPicPr>
        <p:blipFill>
          <a:blip r:embed="rId4"/>
          <a:stretch>
            <a:fillRect/>
          </a:stretch>
        </p:blipFill>
        <p:spPr>
          <a:xfrm>
            <a:off x="7340748" y="202420"/>
            <a:ext cx="1721888" cy="25805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Obraz 9">
            <a:extLst>
              <a:ext uri="{FF2B5EF4-FFF2-40B4-BE49-F238E27FC236}">
                <a16:creationId xmlns:a16="http://schemas.microsoft.com/office/drawing/2014/main" id="{18F66B8A-F368-5A78-EF2E-A68BCECDCBBE}"/>
              </a:ext>
            </a:extLst>
          </p:cNvPr>
          <p:cNvPicPr>
            <a:picLocks noChangeAspect="1"/>
          </p:cNvPicPr>
          <p:nvPr/>
        </p:nvPicPr>
        <p:blipFill>
          <a:blip r:embed="rId5"/>
          <a:stretch>
            <a:fillRect/>
          </a:stretch>
        </p:blipFill>
        <p:spPr>
          <a:xfrm>
            <a:off x="5454011" y="1491505"/>
            <a:ext cx="782909" cy="1174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Obraz 10">
            <a:extLst>
              <a:ext uri="{FF2B5EF4-FFF2-40B4-BE49-F238E27FC236}">
                <a16:creationId xmlns:a16="http://schemas.microsoft.com/office/drawing/2014/main" id="{A15F2A95-A30A-B866-707A-39F7EC48CFA7}"/>
              </a:ext>
            </a:extLst>
          </p:cNvPr>
          <p:cNvPicPr>
            <a:picLocks noChangeAspect="1"/>
          </p:cNvPicPr>
          <p:nvPr/>
        </p:nvPicPr>
        <p:blipFill>
          <a:blip r:embed="rId6"/>
          <a:stretch>
            <a:fillRect/>
          </a:stretch>
        </p:blipFill>
        <p:spPr>
          <a:xfrm>
            <a:off x="9183273" y="1491505"/>
            <a:ext cx="741935"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Obraz 11">
            <a:extLst>
              <a:ext uri="{FF2B5EF4-FFF2-40B4-BE49-F238E27FC236}">
                <a16:creationId xmlns:a16="http://schemas.microsoft.com/office/drawing/2014/main" id="{5C403905-BEFD-6353-3D08-1812844BD101}"/>
              </a:ext>
            </a:extLst>
          </p:cNvPr>
          <p:cNvPicPr>
            <a:picLocks noChangeAspect="1"/>
          </p:cNvPicPr>
          <p:nvPr/>
        </p:nvPicPr>
        <p:blipFill>
          <a:blip r:embed="rId7"/>
          <a:srcRect t="2989" b="2989"/>
          <a:stretch>
            <a:fillRect/>
          </a:stretch>
        </p:blipFill>
        <p:spPr>
          <a:xfrm>
            <a:off x="10045836" y="1491514"/>
            <a:ext cx="847676"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Obraz 6">
            <a:extLst>
              <a:ext uri="{FF2B5EF4-FFF2-40B4-BE49-F238E27FC236}">
                <a16:creationId xmlns:a16="http://schemas.microsoft.com/office/drawing/2014/main" id="{47ACE39C-9152-782F-8B61-6CF8EFEEF959}"/>
              </a:ext>
            </a:extLst>
          </p:cNvPr>
          <p:cNvPicPr>
            <a:picLocks noChangeAspect="1"/>
          </p:cNvPicPr>
          <p:nvPr/>
        </p:nvPicPr>
        <p:blipFill>
          <a:blip r:embed="rId8"/>
          <a:srcRect l="41918"/>
          <a:stretch>
            <a:fillRect/>
          </a:stretch>
        </p:blipFill>
        <p:spPr>
          <a:xfrm>
            <a:off x="5326187" y="3156728"/>
            <a:ext cx="2068555" cy="24930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Obraz 16">
            <a:extLst>
              <a:ext uri="{FF2B5EF4-FFF2-40B4-BE49-F238E27FC236}">
                <a16:creationId xmlns:a16="http://schemas.microsoft.com/office/drawing/2014/main" id="{927AD584-CB7B-0A18-94DD-636E63DABE26}"/>
              </a:ext>
            </a:extLst>
          </p:cNvPr>
          <p:cNvPicPr>
            <a:picLocks noChangeAspect="1"/>
          </p:cNvPicPr>
          <p:nvPr/>
        </p:nvPicPr>
        <p:blipFill>
          <a:blip r:embed="rId9"/>
          <a:stretch>
            <a:fillRect/>
          </a:stretch>
        </p:blipFill>
        <p:spPr>
          <a:xfrm>
            <a:off x="7220861" y="3749360"/>
            <a:ext cx="3432593" cy="2391247"/>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reflection blurRad="12700" stA="38000" endPos="28000" dist="5000" dir="5400000" sy="-100000" algn="bl" rotWithShape="0"/>
          </a:effec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fade">
                                      <p:cBhvr>
                                        <p:cTn id="12" dur="400"/>
                                        <p:tgtEl>
                                          <p:spTgt spid="5"/>
                                        </p:tgtEl>
                                      </p:cBhvr>
                                    </p:animEffect>
                                  </p:childTnLst>
                                </p:cTn>
                              </p:par>
                              <p:par>
                                <p:cTn id="13" presetID="42" presetClass="entr" presetSubtype="0" fill="hold" nodeType="withEffect">
                                  <p:stCondLst>
                                    <p:cond delay="17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00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name="Slide5">
    <p:bg>
      <p:bgPr>
        <a:solidFill>
          <a:srgbClr val="000000"/>
        </a:solidFill>
        <a:effectLst/>
      </p:bgPr>
    </p:bg>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FC5822C1-966A-F107-D475-16074BD78261}"/>
              </a:ext>
              <a:ext uri="{C183D7F6-B498-43B3-948B-1728B52AA6E4}">
                <adec:decorative xmlns:adec="http://schemas.microsoft.com/office/drawing/2017/decorative" val="1"/>
              </a:ext>
            </a:extLst>
          </p:cNvPr>
          <p:cNvSpPr>
            <a:spLocks noMove="1" noResize="1"/>
          </p:cNvSpPr>
          <p:nvPr/>
        </p:nvSpPr>
        <p:spPr>
          <a:xfrm>
            <a:off x="0" y="0"/>
            <a:ext cx="12191996" cy="6858000"/>
          </a:xfrm>
          <a:prstGeom prst="rect">
            <a:avLst/>
          </a:prstGeom>
          <a:solidFill>
            <a:srgbClr val="00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pic>
        <p:nvPicPr>
          <p:cNvPr id="3" name="Picture 3" descr="Obraz zawierający niebieskie, Jaskrawoniebieski, Majorelle blue, rozmycie&#10;&#10;Zawartość wygenerowana przez AI może być niepoprawna.">
            <a:extLst>
              <a:ext uri="{FF2B5EF4-FFF2-40B4-BE49-F238E27FC236}">
                <a16:creationId xmlns:a16="http://schemas.microsoft.com/office/drawing/2014/main" id="{E4982C4D-22B8-7E0A-E867-9B1417ED15B5}"/>
              </a:ext>
            </a:extLst>
          </p:cNvPr>
          <p:cNvPicPr>
            <a:picLocks noChangeAspect="1"/>
          </p:cNvPicPr>
          <p:nvPr/>
        </p:nvPicPr>
        <p:blipFill>
          <a:blip r:embed="rId2"/>
          <a:srcRect t="7804" b="35989"/>
          <a:stretch>
            <a:fillRect/>
          </a:stretch>
        </p:blipFill>
        <p:spPr>
          <a:xfrm>
            <a:off x="18" y="9"/>
            <a:ext cx="12191978" cy="6857990"/>
          </a:xfrm>
          <a:prstGeom prst="rect">
            <a:avLst/>
          </a:prstGeom>
          <a:noFill/>
          <a:ln cap="flat">
            <a:noFill/>
          </a:ln>
        </p:spPr>
      </p:pic>
      <p:sp>
        <p:nvSpPr>
          <p:cNvPr id="4" name="Rectangle 10">
            <a:extLst>
              <a:ext uri="{FF2B5EF4-FFF2-40B4-BE49-F238E27FC236}">
                <a16:creationId xmlns:a16="http://schemas.microsoft.com/office/drawing/2014/main" id="{8A513D26-2F57-8BD4-E06A-F29BD0EE6A6F}"/>
              </a:ext>
              <a:ext uri="{C183D7F6-B498-43B3-948B-1728B52AA6E4}">
                <adec:decorative xmlns:adec="http://schemas.microsoft.com/office/drawing/2017/decorative" val="1"/>
              </a:ext>
            </a:extLst>
          </p:cNvPr>
          <p:cNvSpPr>
            <a:spLocks noMove="1" noResize="1"/>
          </p:cNvSpPr>
          <p:nvPr/>
        </p:nvSpPr>
        <p:spPr>
          <a:xfrm rot="16199987" flipH="1">
            <a:off x="5507185" y="173178"/>
            <a:ext cx="6858000" cy="6511643"/>
          </a:xfrm>
          <a:prstGeom prst="rect">
            <a:avLst/>
          </a:prstGeom>
          <a:gradFill>
            <a:gsLst>
              <a:gs pos="0">
                <a:srgbClr val="000000">
                  <a:alpha val="0"/>
                </a:srgbClr>
              </a:gs>
              <a:gs pos="100000">
                <a:srgbClr val="000000">
                  <a:alpha val="20000"/>
                </a:srgbClr>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sp>
        <p:nvSpPr>
          <p:cNvPr id="5" name="Tytuł 1">
            <a:extLst>
              <a:ext uri="{FF2B5EF4-FFF2-40B4-BE49-F238E27FC236}">
                <a16:creationId xmlns:a16="http://schemas.microsoft.com/office/drawing/2014/main" id="{07978B4B-33CC-2F24-CD5C-884E09E5674D}"/>
              </a:ext>
            </a:extLst>
          </p:cNvPr>
          <p:cNvSpPr txBox="1">
            <a:spLocks noGrp="1"/>
          </p:cNvSpPr>
          <p:nvPr>
            <p:ph type="ctrTitle"/>
          </p:nvPr>
        </p:nvSpPr>
        <p:spPr>
          <a:xfrm>
            <a:off x="318796" y="928518"/>
            <a:ext cx="4470547" cy="3474720"/>
          </a:xfrm>
        </p:spPr>
        <p:txBody>
          <a:bodyPr anchorCtr="0"/>
          <a:lstStyle/>
          <a:p>
            <a:pPr lvl="0" algn="l"/>
            <a:r>
              <a:rPr lang="en-US" sz="5400">
                <a:solidFill>
                  <a:srgbClr val="FFFFFF"/>
                </a:solidFill>
              </a:rPr>
              <a:t>Jan Szczepanik</a:t>
            </a:r>
            <a:br>
              <a:rPr lang="en-US" sz="5400">
                <a:solidFill>
                  <a:srgbClr val="FFFFFF"/>
                </a:solidFill>
              </a:rPr>
            </a:br>
            <a:br>
              <a:rPr lang="en-US" sz="5400">
                <a:solidFill>
                  <a:srgbClr val="FFFFFF"/>
                </a:solidFill>
              </a:rPr>
            </a:br>
            <a:endParaRPr lang="en-US" sz="5400">
              <a:solidFill>
                <a:srgbClr val="FFFFFF"/>
              </a:solidFill>
            </a:endParaRPr>
          </a:p>
        </p:txBody>
      </p:sp>
      <p:sp>
        <p:nvSpPr>
          <p:cNvPr id="6" name="Podtytuł 2">
            <a:extLst>
              <a:ext uri="{FF2B5EF4-FFF2-40B4-BE49-F238E27FC236}">
                <a16:creationId xmlns:a16="http://schemas.microsoft.com/office/drawing/2014/main" id="{3C0195A2-06DA-D346-CD94-063993E179CD}"/>
              </a:ext>
            </a:extLst>
          </p:cNvPr>
          <p:cNvSpPr txBox="1">
            <a:spLocks noGrp="1"/>
          </p:cNvSpPr>
          <p:nvPr>
            <p:ph type="subTitle" idx="1"/>
          </p:nvPr>
        </p:nvSpPr>
        <p:spPr>
          <a:xfrm>
            <a:off x="318768" y="3184352"/>
            <a:ext cx="4116409" cy="2745129"/>
          </a:xfrm>
        </p:spPr>
        <p:txBody>
          <a:bodyPr anchorCtr="0">
            <a:noAutofit/>
          </a:bodyPr>
          <a:lstStyle/>
          <a:p>
            <a:pPr lvl="0" algn="l">
              <a:lnSpc>
                <a:spcPct val="100000"/>
              </a:lnSpc>
            </a:pPr>
            <a:r>
              <a:rPr lang="en-US" sz="1600">
                <a:solidFill>
                  <a:srgbClr val="FFFFFF"/>
                </a:solidFill>
              </a:rPr>
              <a:t>He was a Polish inventor born in Rudniki in 1872. He studied engineering and mechanics in Poland and abroad. Szczepanik created and invented the bulletproof vest using special materials. He also invented a method for color photography and improved movie projectors. Jan was also sometimes called the „Polish Edison” because of his inventions. His work changed the way people could watch or take pictures and films.</a:t>
            </a:r>
          </a:p>
        </p:txBody>
      </p:sp>
      <p:pic>
        <p:nvPicPr>
          <p:cNvPr id="7" name="Obraz 5">
            <a:extLst>
              <a:ext uri="{FF2B5EF4-FFF2-40B4-BE49-F238E27FC236}">
                <a16:creationId xmlns:a16="http://schemas.microsoft.com/office/drawing/2014/main" id="{0B9769C7-3C86-32C6-B463-E677261CE7B2}"/>
              </a:ext>
            </a:extLst>
          </p:cNvPr>
          <p:cNvPicPr>
            <a:picLocks noChangeAspect="1"/>
          </p:cNvPicPr>
          <p:nvPr/>
        </p:nvPicPr>
        <p:blipFill>
          <a:blip r:embed="rId3"/>
          <a:stretch>
            <a:fillRect/>
          </a:stretch>
        </p:blipFill>
        <p:spPr>
          <a:xfrm>
            <a:off x="6357548" y="1491505"/>
            <a:ext cx="863303"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Obraz 8">
            <a:extLst>
              <a:ext uri="{FF2B5EF4-FFF2-40B4-BE49-F238E27FC236}">
                <a16:creationId xmlns:a16="http://schemas.microsoft.com/office/drawing/2014/main" id="{8DFF7576-ED8A-332C-58C9-C9111D62CA88}"/>
              </a:ext>
            </a:extLst>
          </p:cNvPr>
          <p:cNvPicPr>
            <a:picLocks noChangeAspect="1"/>
          </p:cNvPicPr>
          <p:nvPr/>
        </p:nvPicPr>
        <p:blipFill>
          <a:blip r:embed="rId4"/>
          <a:stretch>
            <a:fillRect/>
          </a:stretch>
        </p:blipFill>
        <p:spPr>
          <a:xfrm>
            <a:off x="7340748" y="1491505"/>
            <a:ext cx="782817"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Obraz 9">
            <a:extLst>
              <a:ext uri="{FF2B5EF4-FFF2-40B4-BE49-F238E27FC236}">
                <a16:creationId xmlns:a16="http://schemas.microsoft.com/office/drawing/2014/main" id="{05230061-34D0-40F8-B213-D7D5D300E808}"/>
              </a:ext>
            </a:extLst>
          </p:cNvPr>
          <p:cNvPicPr>
            <a:picLocks noChangeAspect="1"/>
          </p:cNvPicPr>
          <p:nvPr/>
        </p:nvPicPr>
        <p:blipFill>
          <a:blip r:embed="rId5"/>
          <a:stretch>
            <a:fillRect/>
          </a:stretch>
        </p:blipFill>
        <p:spPr>
          <a:xfrm>
            <a:off x="5454011" y="1491505"/>
            <a:ext cx="782909" cy="1174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Obraz 10">
            <a:extLst>
              <a:ext uri="{FF2B5EF4-FFF2-40B4-BE49-F238E27FC236}">
                <a16:creationId xmlns:a16="http://schemas.microsoft.com/office/drawing/2014/main" id="{2F0DB12A-5F17-146C-B6B8-1DC8EB276516}"/>
              </a:ext>
            </a:extLst>
          </p:cNvPr>
          <p:cNvPicPr>
            <a:picLocks noChangeAspect="1"/>
          </p:cNvPicPr>
          <p:nvPr/>
        </p:nvPicPr>
        <p:blipFill>
          <a:blip r:embed="rId6"/>
          <a:stretch>
            <a:fillRect/>
          </a:stretch>
        </p:blipFill>
        <p:spPr>
          <a:xfrm>
            <a:off x="8243453" y="201241"/>
            <a:ext cx="1631957" cy="25805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Obraz 11">
            <a:extLst>
              <a:ext uri="{FF2B5EF4-FFF2-40B4-BE49-F238E27FC236}">
                <a16:creationId xmlns:a16="http://schemas.microsoft.com/office/drawing/2014/main" id="{23EBC276-30AB-39B7-EE3B-25A28F7CB970}"/>
              </a:ext>
            </a:extLst>
          </p:cNvPr>
          <p:cNvPicPr>
            <a:picLocks noChangeAspect="1"/>
          </p:cNvPicPr>
          <p:nvPr/>
        </p:nvPicPr>
        <p:blipFill>
          <a:blip r:embed="rId7"/>
          <a:srcRect t="2989" b="2989"/>
          <a:stretch>
            <a:fillRect/>
          </a:stretch>
        </p:blipFill>
        <p:spPr>
          <a:xfrm>
            <a:off x="9976259" y="1491505"/>
            <a:ext cx="847676"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Obraz 12">
            <a:extLst>
              <a:ext uri="{FF2B5EF4-FFF2-40B4-BE49-F238E27FC236}">
                <a16:creationId xmlns:a16="http://schemas.microsoft.com/office/drawing/2014/main" id="{C233D097-F366-444C-2AD2-C432F86F6241}"/>
              </a:ext>
            </a:extLst>
          </p:cNvPr>
          <p:cNvPicPr>
            <a:picLocks noChangeAspect="1"/>
          </p:cNvPicPr>
          <p:nvPr/>
        </p:nvPicPr>
        <p:blipFill>
          <a:blip r:embed="rId8"/>
          <a:stretch>
            <a:fillRect/>
          </a:stretch>
        </p:blipFill>
        <p:spPr>
          <a:xfrm>
            <a:off x="5574255" y="2942932"/>
            <a:ext cx="1920596" cy="24983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Obraz 14">
            <a:extLst>
              <a:ext uri="{FF2B5EF4-FFF2-40B4-BE49-F238E27FC236}">
                <a16:creationId xmlns:a16="http://schemas.microsoft.com/office/drawing/2014/main" id="{433A53AB-C5AD-615F-E57B-B23E8F768D68}"/>
              </a:ext>
            </a:extLst>
          </p:cNvPr>
          <p:cNvPicPr>
            <a:picLocks noChangeAspect="1"/>
          </p:cNvPicPr>
          <p:nvPr/>
        </p:nvPicPr>
        <p:blipFill>
          <a:blip r:embed="rId9"/>
          <a:srcRect l="2838" t="1954" r="1816" b="3122"/>
          <a:stretch>
            <a:fillRect/>
          </a:stretch>
        </p:blipFill>
        <p:spPr>
          <a:xfrm>
            <a:off x="7260116" y="3651272"/>
            <a:ext cx="3474619" cy="2498387"/>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reflection blurRad="12700" stA="38000" endPos="28000" dist="5000" dir="5400000" sy="-100000" algn="bl" rotWithShape="0"/>
          </a:effec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fade">
                                      <p:cBhvr>
                                        <p:cTn id="12" dur="400"/>
                                        <p:tgtEl>
                                          <p:spTgt spid="5"/>
                                        </p:tgtEl>
                                      </p:cBhvr>
                                    </p:animEffect>
                                  </p:childTnLst>
                                </p:cTn>
                              </p:par>
                              <p:par>
                                <p:cTn id="13" presetID="42" presetClass="entr" presetSubtype="0" fill="hold" nodeType="withEffect">
                                  <p:stCondLst>
                                    <p:cond delay="17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00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name="Slide6">
    <p:bg>
      <p:bgPr>
        <a:solidFill>
          <a:srgbClr val="000000"/>
        </a:solidFill>
        <a:effectLst/>
      </p:bgPr>
    </p:bg>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FB6A2946-61C7-7CB7-F08A-BE839919D414}"/>
              </a:ext>
              <a:ext uri="{C183D7F6-B498-43B3-948B-1728B52AA6E4}">
                <adec:decorative xmlns:adec="http://schemas.microsoft.com/office/drawing/2017/decorative" val="1"/>
              </a:ext>
            </a:extLst>
          </p:cNvPr>
          <p:cNvSpPr>
            <a:spLocks noMove="1" noResize="1"/>
          </p:cNvSpPr>
          <p:nvPr/>
        </p:nvSpPr>
        <p:spPr>
          <a:xfrm>
            <a:off x="0" y="0"/>
            <a:ext cx="12191996" cy="6858000"/>
          </a:xfrm>
          <a:prstGeom prst="rect">
            <a:avLst/>
          </a:prstGeom>
          <a:solidFill>
            <a:srgbClr val="00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pic>
        <p:nvPicPr>
          <p:cNvPr id="3" name="Picture 3" descr="Obraz zawierający niebieskie, Jaskrawoniebieski, Majorelle blue, rozmycie&#10;&#10;Zawartość wygenerowana przez AI może być niepoprawna.">
            <a:extLst>
              <a:ext uri="{FF2B5EF4-FFF2-40B4-BE49-F238E27FC236}">
                <a16:creationId xmlns:a16="http://schemas.microsoft.com/office/drawing/2014/main" id="{5F6E3D35-F920-A08D-7232-173D685F1D1C}"/>
              </a:ext>
            </a:extLst>
          </p:cNvPr>
          <p:cNvPicPr>
            <a:picLocks noChangeAspect="1"/>
          </p:cNvPicPr>
          <p:nvPr/>
        </p:nvPicPr>
        <p:blipFill>
          <a:blip r:embed="rId2"/>
          <a:srcRect t="7804" b="35989"/>
          <a:stretch>
            <a:fillRect/>
          </a:stretch>
        </p:blipFill>
        <p:spPr>
          <a:xfrm>
            <a:off x="18" y="9"/>
            <a:ext cx="12191978" cy="6857990"/>
          </a:xfrm>
          <a:prstGeom prst="rect">
            <a:avLst/>
          </a:prstGeom>
          <a:noFill/>
          <a:ln cap="flat">
            <a:noFill/>
          </a:ln>
        </p:spPr>
      </p:pic>
      <p:sp>
        <p:nvSpPr>
          <p:cNvPr id="4" name="Rectangle 10">
            <a:extLst>
              <a:ext uri="{FF2B5EF4-FFF2-40B4-BE49-F238E27FC236}">
                <a16:creationId xmlns:a16="http://schemas.microsoft.com/office/drawing/2014/main" id="{096F751F-0D00-F8EA-EDB9-1E6FAF4C03DC}"/>
              </a:ext>
              <a:ext uri="{C183D7F6-B498-43B3-948B-1728B52AA6E4}">
                <adec:decorative xmlns:adec="http://schemas.microsoft.com/office/drawing/2017/decorative" val="1"/>
              </a:ext>
            </a:extLst>
          </p:cNvPr>
          <p:cNvSpPr>
            <a:spLocks noMove="1" noResize="1"/>
          </p:cNvSpPr>
          <p:nvPr/>
        </p:nvSpPr>
        <p:spPr>
          <a:xfrm rot="16199987" flipH="1">
            <a:off x="5507185" y="173178"/>
            <a:ext cx="6858000" cy="6511643"/>
          </a:xfrm>
          <a:prstGeom prst="rect">
            <a:avLst/>
          </a:prstGeom>
          <a:gradFill>
            <a:gsLst>
              <a:gs pos="0">
                <a:srgbClr val="000000">
                  <a:alpha val="0"/>
                </a:srgbClr>
              </a:gs>
              <a:gs pos="100000">
                <a:srgbClr val="000000">
                  <a:alpha val="20000"/>
                </a:srgbClr>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sp>
        <p:nvSpPr>
          <p:cNvPr id="5" name="Tytuł 1">
            <a:extLst>
              <a:ext uri="{FF2B5EF4-FFF2-40B4-BE49-F238E27FC236}">
                <a16:creationId xmlns:a16="http://schemas.microsoft.com/office/drawing/2014/main" id="{9D96B806-3E80-08B1-95A3-77D93B28412E}"/>
              </a:ext>
            </a:extLst>
          </p:cNvPr>
          <p:cNvSpPr txBox="1">
            <a:spLocks noGrp="1"/>
          </p:cNvSpPr>
          <p:nvPr>
            <p:ph type="ctrTitle"/>
          </p:nvPr>
        </p:nvSpPr>
        <p:spPr>
          <a:xfrm>
            <a:off x="318796" y="928518"/>
            <a:ext cx="4470547" cy="3474720"/>
          </a:xfrm>
        </p:spPr>
        <p:txBody>
          <a:bodyPr anchorCtr="0"/>
          <a:lstStyle/>
          <a:p>
            <a:pPr lvl="0" algn="l"/>
            <a:r>
              <a:rPr lang="en-US" sz="5400">
                <a:solidFill>
                  <a:srgbClr val="FFFFFF"/>
                </a:solidFill>
              </a:rPr>
              <a:t>Kazimierz Prószyński</a:t>
            </a:r>
            <a:br>
              <a:rPr lang="en-US" sz="5400">
                <a:solidFill>
                  <a:srgbClr val="FFFFFF"/>
                </a:solidFill>
              </a:rPr>
            </a:br>
            <a:br>
              <a:rPr lang="en-US" sz="5400">
                <a:solidFill>
                  <a:srgbClr val="FFFFFF"/>
                </a:solidFill>
              </a:rPr>
            </a:br>
            <a:endParaRPr lang="en-US" sz="5400">
              <a:solidFill>
                <a:srgbClr val="FFFFFF"/>
              </a:solidFill>
            </a:endParaRPr>
          </a:p>
        </p:txBody>
      </p:sp>
      <p:sp>
        <p:nvSpPr>
          <p:cNvPr id="6" name="Podtytuł 2">
            <a:extLst>
              <a:ext uri="{FF2B5EF4-FFF2-40B4-BE49-F238E27FC236}">
                <a16:creationId xmlns:a16="http://schemas.microsoft.com/office/drawing/2014/main" id="{654DABB2-90D9-F4B6-B562-DD29CBFC51B5}"/>
              </a:ext>
            </a:extLst>
          </p:cNvPr>
          <p:cNvSpPr txBox="1">
            <a:spLocks noGrp="1"/>
          </p:cNvSpPr>
          <p:nvPr>
            <p:ph type="subTitle" idx="1"/>
          </p:nvPr>
        </p:nvSpPr>
        <p:spPr>
          <a:xfrm>
            <a:off x="318768" y="3184352"/>
            <a:ext cx="4116409" cy="2745129"/>
          </a:xfrm>
        </p:spPr>
        <p:txBody>
          <a:bodyPr anchorCtr="0">
            <a:noAutofit/>
          </a:bodyPr>
          <a:lstStyle/>
          <a:p>
            <a:pPr lvl="0" algn="l">
              <a:lnSpc>
                <a:spcPct val="100000"/>
              </a:lnSpc>
            </a:pPr>
            <a:r>
              <a:rPr lang="en-US" sz="1600">
                <a:solidFill>
                  <a:srgbClr val="FFFFFF"/>
                </a:solidFill>
              </a:rPr>
              <a:t>He was a Polish inventor born in Warsaw in 1875. He studied film and photography in Poland. Prószyński invented the first hand-held camera called the pleograph. He also created new methods to improve film recording and projection. His work improved the way people could make and watch videos.</a:t>
            </a:r>
          </a:p>
        </p:txBody>
      </p:sp>
      <p:pic>
        <p:nvPicPr>
          <p:cNvPr id="7" name="Obraz 5">
            <a:extLst>
              <a:ext uri="{FF2B5EF4-FFF2-40B4-BE49-F238E27FC236}">
                <a16:creationId xmlns:a16="http://schemas.microsoft.com/office/drawing/2014/main" id="{84277EFE-CC6B-35C4-D95D-91FD59BDFFC0}"/>
              </a:ext>
            </a:extLst>
          </p:cNvPr>
          <p:cNvPicPr>
            <a:picLocks noChangeAspect="1"/>
          </p:cNvPicPr>
          <p:nvPr/>
        </p:nvPicPr>
        <p:blipFill>
          <a:blip r:embed="rId3"/>
          <a:stretch>
            <a:fillRect/>
          </a:stretch>
        </p:blipFill>
        <p:spPr>
          <a:xfrm>
            <a:off x="6357548" y="1491505"/>
            <a:ext cx="863303"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Obraz 8">
            <a:extLst>
              <a:ext uri="{FF2B5EF4-FFF2-40B4-BE49-F238E27FC236}">
                <a16:creationId xmlns:a16="http://schemas.microsoft.com/office/drawing/2014/main" id="{5B1F7A02-6D17-AF20-3856-EFB66C8943E3}"/>
              </a:ext>
            </a:extLst>
          </p:cNvPr>
          <p:cNvPicPr>
            <a:picLocks noChangeAspect="1"/>
          </p:cNvPicPr>
          <p:nvPr/>
        </p:nvPicPr>
        <p:blipFill>
          <a:blip r:embed="rId4"/>
          <a:stretch>
            <a:fillRect/>
          </a:stretch>
        </p:blipFill>
        <p:spPr>
          <a:xfrm>
            <a:off x="7329044" y="1490325"/>
            <a:ext cx="782817"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Obraz 9">
            <a:extLst>
              <a:ext uri="{FF2B5EF4-FFF2-40B4-BE49-F238E27FC236}">
                <a16:creationId xmlns:a16="http://schemas.microsoft.com/office/drawing/2014/main" id="{D7A62B1A-18D9-A2B8-0326-0887549AD185}"/>
              </a:ext>
            </a:extLst>
          </p:cNvPr>
          <p:cNvPicPr>
            <a:picLocks noChangeAspect="1"/>
          </p:cNvPicPr>
          <p:nvPr/>
        </p:nvPicPr>
        <p:blipFill>
          <a:blip r:embed="rId5"/>
          <a:stretch>
            <a:fillRect/>
          </a:stretch>
        </p:blipFill>
        <p:spPr>
          <a:xfrm>
            <a:off x="5454011" y="1491505"/>
            <a:ext cx="782909" cy="11743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Obraz 10">
            <a:extLst>
              <a:ext uri="{FF2B5EF4-FFF2-40B4-BE49-F238E27FC236}">
                <a16:creationId xmlns:a16="http://schemas.microsoft.com/office/drawing/2014/main" id="{FCFE2A50-423A-7FE8-7505-D2DEEBDF691B}"/>
              </a:ext>
            </a:extLst>
          </p:cNvPr>
          <p:cNvPicPr>
            <a:picLocks noChangeAspect="1"/>
          </p:cNvPicPr>
          <p:nvPr/>
        </p:nvPicPr>
        <p:blipFill>
          <a:blip r:embed="rId6"/>
          <a:stretch>
            <a:fillRect/>
          </a:stretch>
        </p:blipFill>
        <p:spPr>
          <a:xfrm>
            <a:off x="8243453" y="1491505"/>
            <a:ext cx="741935" cy="11731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Obraz 11">
            <a:extLst>
              <a:ext uri="{FF2B5EF4-FFF2-40B4-BE49-F238E27FC236}">
                <a16:creationId xmlns:a16="http://schemas.microsoft.com/office/drawing/2014/main" id="{5BE478C1-E018-96F2-E56F-642454CB0879}"/>
              </a:ext>
            </a:extLst>
          </p:cNvPr>
          <p:cNvPicPr>
            <a:picLocks noChangeAspect="1"/>
          </p:cNvPicPr>
          <p:nvPr/>
        </p:nvPicPr>
        <p:blipFill>
          <a:blip r:embed="rId7"/>
          <a:srcRect t="2989" b="2989"/>
          <a:stretch>
            <a:fillRect/>
          </a:stretch>
        </p:blipFill>
        <p:spPr>
          <a:xfrm>
            <a:off x="9105275" y="267919"/>
            <a:ext cx="1864553" cy="25805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Obraz 6">
            <a:extLst>
              <a:ext uri="{FF2B5EF4-FFF2-40B4-BE49-F238E27FC236}">
                <a16:creationId xmlns:a16="http://schemas.microsoft.com/office/drawing/2014/main" id="{27B2C32D-4C2E-47BD-6623-08790B74FE19}"/>
              </a:ext>
            </a:extLst>
          </p:cNvPr>
          <p:cNvPicPr>
            <a:picLocks noChangeAspect="1"/>
          </p:cNvPicPr>
          <p:nvPr/>
        </p:nvPicPr>
        <p:blipFill>
          <a:blip r:embed="rId8"/>
          <a:stretch>
            <a:fillRect/>
          </a:stretch>
        </p:blipFill>
        <p:spPr>
          <a:xfrm>
            <a:off x="5247256" y="3184352"/>
            <a:ext cx="1821658" cy="23614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Obraz 13">
            <a:extLst>
              <a:ext uri="{FF2B5EF4-FFF2-40B4-BE49-F238E27FC236}">
                <a16:creationId xmlns:a16="http://schemas.microsoft.com/office/drawing/2014/main" id="{867DFD3F-D9D5-57EF-5A86-36FE660F90C0}"/>
              </a:ext>
            </a:extLst>
          </p:cNvPr>
          <p:cNvPicPr>
            <a:picLocks noChangeAspect="1"/>
          </p:cNvPicPr>
          <p:nvPr/>
        </p:nvPicPr>
        <p:blipFill>
          <a:blip r:embed="rId9"/>
          <a:stretch>
            <a:fillRect/>
          </a:stretch>
        </p:blipFill>
        <p:spPr>
          <a:xfrm>
            <a:off x="6944749" y="3775447"/>
            <a:ext cx="3795171" cy="2373983"/>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reflection blurRad="12700" stA="38000" endPos="28000" dist="5000" dir="5400000" sy="-100000" algn="bl" rotWithShape="0"/>
          </a:effec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iterate type="lt">
                                    <p:tmPct val="10000"/>
                                  </p:iterate>
                                  <p:childTnLst>
                                    <p:set>
                                      <p:cBhvr>
                                        <p:cTn id="11" dur="1" fill="hold">
                                          <p:stCondLst>
                                            <p:cond delay="0"/>
                                          </p:stCondLst>
                                        </p:cTn>
                                        <p:tgtEl>
                                          <p:spTgt spid="5"/>
                                        </p:tgtEl>
                                        <p:attrNameLst>
                                          <p:attrName>style.visibility</p:attrName>
                                        </p:attrNameLst>
                                      </p:cBhvr>
                                      <p:to>
                                        <p:strVal val="visible"/>
                                      </p:to>
                                    </p:set>
                                    <p:animEffect transition="in" filter="fade">
                                      <p:cBhvr>
                                        <p:cTn id="12" dur="400"/>
                                        <p:tgtEl>
                                          <p:spTgt spid="5"/>
                                        </p:tgtEl>
                                      </p:cBhvr>
                                    </p:animEffect>
                                  </p:childTnLst>
                                </p:cTn>
                              </p:par>
                              <p:par>
                                <p:cTn id="13" presetID="42" presetClass="entr" presetSubtype="0" fill="hold" nodeType="withEffect">
                                  <p:stCondLst>
                                    <p:cond delay="175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00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name="Slide7">
    <p:bg>
      <p:bgPr>
        <a:solidFill>
          <a:srgbClr val="000000"/>
        </a:solidFill>
        <a:effectLst/>
      </p:bgPr>
    </p:bg>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0719D911-B0F4-9D47-E5E2-69C097F7E5FB}"/>
              </a:ext>
              <a:ext uri="{C183D7F6-B498-43B3-948B-1728B52AA6E4}">
                <adec:decorative xmlns:adec="http://schemas.microsoft.com/office/drawing/2017/decorative" val="1"/>
              </a:ext>
            </a:extLst>
          </p:cNvPr>
          <p:cNvSpPr>
            <a:spLocks noMove="1" noResize="1"/>
          </p:cNvSpPr>
          <p:nvPr/>
        </p:nvSpPr>
        <p:spPr>
          <a:xfrm>
            <a:off x="0" y="0"/>
            <a:ext cx="12191996" cy="6858000"/>
          </a:xfrm>
          <a:prstGeom prst="rect">
            <a:avLst/>
          </a:prstGeom>
          <a:solidFill>
            <a:srgbClr val="00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pic>
        <p:nvPicPr>
          <p:cNvPr id="3" name="Picture 3" descr="Obraz zawierający niebieskie, Jaskrawoniebieski, Majorelle blue, rozmycie&#10;&#10;Zawartość wygenerowana przez AI może być niepoprawna.">
            <a:extLst>
              <a:ext uri="{FF2B5EF4-FFF2-40B4-BE49-F238E27FC236}">
                <a16:creationId xmlns:a16="http://schemas.microsoft.com/office/drawing/2014/main" id="{1E0D1B2A-A36F-F8A8-DA2B-0122E9AC960C}"/>
              </a:ext>
            </a:extLst>
          </p:cNvPr>
          <p:cNvPicPr>
            <a:picLocks noChangeAspect="1"/>
          </p:cNvPicPr>
          <p:nvPr/>
        </p:nvPicPr>
        <p:blipFill>
          <a:blip r:embed="rId2"/>
          <a:srcRect t="7804" b="35989"/>
          <a:stretch>
            <a:fillRect/>
          </a:stretch>
        </p:blipFill>
        <p:spPr>
          <a:xfrm>
            <a:off x="18" y="9"/>
            <a:ext cx="12191978" cy="6857990"/>
          </a:xfrm>
          <a:prstGeom prst="rect">
            <a:avLst/>
          </a:prstGeom>
          <a:noFill/>
          <a:ln cap="flat">
            <a:noFill/>
          </a:ln>
        </p:spPr>
      </p:pic>
      <p:sp>
        <p:nvSpPr>
          <p:cNvPr id="4" name="Rectangle 10">
            <a:extLst>
              <a:ext uri="{FF2B5EF4-FFF2-40B4-BE49-F238E27FC236}">
                <a16:creationId xmlns:a16="http://schemas.microsoft.com/office/drawing/2014/main" id="{81A3BF43-E058-1C14-5330-3E25B6878FBD}"/>
              </a:ext>
              <a:ext uri="{C183D7F6-B498-43B3-948B-1728B52AA6E4}">
                <adec:decorative xmlns:adec="http://schemas.microsoft.com/office/drawing/2017/decorative" val="1"/>
              </a:ext>
            </a:extLst>
          </p:cNvPr>
          <p:cNvSpPr>
            <a:spLocks noMove="1" noResize="1"/>
          </p:cNvSpPr>
          <p:nvPr/>
        </p:nvSpPr>
        <p:spPr>
          <a:xfrm rot="16199987" flipH="1">
            <a:off x="5507185" y="173178"/>
            <a:ext cx="6858000" cy="6511643"/>
          </a:xfrm>
          <a:prstGeom prst="rect">
            <a:avLst/>
          </a:prstGeom>
          <a:gradFill>
            <a:gsLst>
              <a:gs pos="0">
                <a:srgbClr val="000000">
                  <a:alpha val="0"/>
                </a:srgbClr>
              </a:gs>
              <a:gs pos="100000">
                <a:srgbClr val="000000">
                  <a:alpha val="20000"/>
                </a:srgbClr>
              </a:gs>
            </a:gsLst>
            <a:lin ang="5400000"/>
          </a:gra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Neue Haas Grotesk Text Pro"/>
            </a:endParaRPr>
          </a:p>
        </p:txBody>
      </p:sp>
      <p:sp>
        <p:nvSpPr>
          <p:cNvPr id="5" name="Tytuł 1">
            <a:extLst>
              <a:ext uri="{FF2B5EF4-FFF2-40B4-BE49-F238E27FC236}">
                <a16:creationId xmlns:a16="http://schemas.microsoft.com/office/drawing/2014/main" id="{11FD0E48-96CE-8397-4CF1-EF6BD4F9A815}"/>
              </a:ext>
            </a:extLst>
          </p:cNvPr>
          <p:cNvSpPr txBox="1">
            <a:spLocks noGrp="1"/>
          </p:cNvSpPr>
          <p:nvPr>
            <p:ph type="ctrTitle"/>
          </p:nvPr>
        </p:nvSpPr>
        <p:spPr>
          <a:xfrm>
            <a:off x="74907" y="111099"/>
            <a:ext cx="11974214" cy="2241578"/>
          </a:xfrm>
        </p:spPr>
        <p:txBody>
          <a:bodyPr/>
          <a:lstStyle/>
          <a:p>
            <a:pPr lvl="0"/>
            <a:r>
              <a:rPr lang="en-US" sz="6600">
                <a:solidFill>
                  <a:srgbClr val="FFFFFF"/>
                </a:solidFill>
              </a:rPr>
              <a:t>Thanks for your attention</a:t>
            </a:r>
            <a:r>
              <a:rPr lang="pl-PL" sz="6600">
                <a:solidFill>
                  <a:srgbClr val="FFFFFF"/>
                </a:solidFill>
              </a:rPr>
              <a:t> :D</a:t>
            </a:r>
            <a:endParaRPr lang="en-US" sz="6600">
              <a:solidFill>
                <a:srgbClr val="FFFFFF"/>
              </a:solidFill>
            </a:endParaRPr>
          </a:p>
        </p:txBody>
      </p:sp>
      <p:pic>
        <p:nvPicPr>
          <p:cNvPr id="6" name="Obraz 5">
            <a:extLst>
              <a:ext uri="{FF2B5EF4-FFF2-40B4-BE49-F238E27FC236}">
                <a16:creationId xmlns:a16="http://schemas.microsoft.com/office/drawing/2014/main" id="{852319C4-750A-992B-93A1-AD88F7B43491}"/>
              </a:ext>
            </a:extLst>
          </p:cNvPr>
          <p:cNvPicPr>
            <a:picLocks noChangeAspect="1"/>
          </p:cNvPicPr>
          <p:nvPr/>
        </p:nvPicPr>
        <p:blipFill>
          <a:blip r:embed="rId3"/>
          <a:stretch>
            <a:fillRect/>
          </a:stretch>
        </p:blipFill>
        <p:spPr>
          <a:xfrm>
            <a:off x="2888452" y="2521650"/>
            <a:ext cx="2015648" cy="2739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Obraz 8">
            <a:extLst>
              <a:ext uri="{FF2B5EF4-FFF2-40B4-BE49-F238E27FC236}">
                <a16:creationId xmlns:a16="http://schemas.microsoft.com/office/drawing/2014/main" id="{D8BE5C85-C7A6-075C-B11B-00588089218B}"/>
              </a:ext>
            </a:extLst>
          </p:cNvPr>
          <p:cNvPicPr>
            <a:picLocks noChangeAspect="1"/>
          </p:cNvPicPr>
          <p:nvPr/>
        </p:nvPicPr>
        <p:blipFill>
          <a:blip r:embed="rId4"/>
          <a:stretch>
            <a:fillRect/>
          </a:stretch>
        </p:blipFill>
        <p:spPr>
          <a:xfrm>
            <a:off x="5263835" y="2521650"/>
            <a:ext cx="1827730" cy="2739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Obraz 9">
            <a:extLst>
              <a:ext uri="{FF2B5EF4-FFF2-40B4-BE49-F238E27FC236}">
                <a16:creationId xmlns:a16="http://schemas.microsoft.com/office/drawing/2014/main" id="{27CF072B-6F0A-6082-72F4-E66CE5CC9C2A}"/>
              </a:ext>
            </a:extLst>
          </p:cNvPr>
          <p:cNvPicPr>
            <a:picLocks noChangeAspect="1"/>
          </p:cNvPicPr>
          <p:nvPr/>
        </p:nvPicPr>
        <p:blipFill>
          <a:blip r:embed="rId5"/>
          <a:stretch>
            <a:fillRect/>
          </a:stretch>
        </p:blipFill>
        <p:spPr>
          <a:xfrm>
            <a:off x="702085" y="2521650"/>
            <a:ext cx="1826102" cy="2739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Obraz 10">
            <a:extLst>
              <a:ext uri="{FF2B5EF4-FFF2-40B4-BE49-F238E27FC236}">
                <a16:creationId xmlns:a16="http://schemas.microsoft.com/office/drawing/2014/main" id="{E35E8627-7C43-1844-0D14-30843691F28B}"/>
              </a:ext>
            </a:extLst>
          </p:cNvPr>
          <p:cNvPicPr>
            <a:picLocks noChangeAspect="1"/>
          </p:cNvPicPr>
          <p:nvPr/>
        </p:nvPicPr>
        <p:blipFill>
          <a:blip r:embed="rId6"/>
          <a:stretch>
            <a:fillRect/>
          </a:stretch>
        </p:blipFill>
        <p:spPr>
          <a:xfrm>
            <a:off x="7451281" y="2521650"/>
            <a:ext cx="1732266" cy="2739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Obraz 11">
            <a:extLst>
              <a:ext uri="{FF2B5EF4-FFF2-40B4-BE49-F238E27FC236}">
                <a16:creationId xmlns:a16="http://schemas.microsoft.com/office/drawing/2014/main" id="{A32896DE-5D53-D125-859B-B8CF552C4804}"/>
              </a:ext>
            </a:extLst>
          </p:cNvPr>
          <p:cNvPicPr>
            <a:picLocks noChangeAspect="1"/>
          </p:cNvPicPr>
          <p:nvPr/>
        </p:nvPicPr>
        <p:blipFill>
          <a:blip r:embed="rId7"/>
          <a:srcRect t="2989" b="2989"/>
          <a:stretch>
            <a:fillRect/>
          </a:stretch>
        </p:blipFill>
        <p:spPr>
          <a:xfrm>
            <a:off x="9594863" y="2521650"/>
            <a:ext cx="1979154" cy="2739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32" presetClass="emph" presetSubtype="0" repeatCount="5000" fill="hold" nodeType="with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cTn>
                              </p:par>
                              <p:par>
                                <p:cTn id="11" presetID="32" presetClass="emph" presetSubtype="0" repeatCount="5000" fill="hold" nodeType="withEffect">
                                  <p:stCondLst>
                                    <p:cond delay="0"/>
                                  </p:stCondLst>
                                  <p:childTnLst>
                                    <p:animRot by="120000">
                                      <p:cBhvr>
                                        <p:cTn id="12" dur="100" fill="hold">
                                          <p:stCondLst>
                                            <p:cond delay="0"/>
                                          </p:stCondLst>
                                        </p:cTn>
                                        <p:tgtEl>
                                          <p:spTgt spid="6"/>
                                        </p:tgtEl>
                                        <p:attrNameLst>
                                          <p:attrName>r</p:attrName>
                                        </p:attrNameLst>
                                      </p:cBhvr>
                                    </p:animRot>
                                    <p:animRot by="-240000">
                                      <p:cBhvr>
                                        <p:cTn id="13" dur="200" fill="hold">
                                          <p:stCondLst>
                                            <p:cond delay="200"/>
                                          </p:stCondLst>
                                        </p:cTn>
                                        <p:tgtEl>
                                          <p:spTgt spid="6"/>
                                        </p:tgtEl>
                                        <p:attrNameLst>
                                          <p:attrName>r</p:attrName>
                                        </p:attrNameLst>
                                      </p:cBhvr>
                                    </p:animRot>
                                    <p:animRot by="240000">
                                      <p:cBhvr>
                                        <p:cTn id="14" dur="200" fill="hold">
                                          <p:stCondLst>
                                            <p:cond delay="400"/>
                                          </p:stCondLst>
                                        </p:cTn>
                                        <p:tgtEl>
                                          <p:spTgt spid="6"/>
                                        </p:tgtEl>
                                        <p:attrNameLst>
                                          <p:attrName>r</p:attrName>
                                        </p:attrNameLst>
                                      </p:cBhvr>
                                    </p:animRot>
                                    <p:animRot by="-240000">
                                      <p:cBhvr>
                                        <p:cTn id="15" dur="200" fill="hold">
                                          <p:stCondLst>
                                            <p:cond delay="600"/>
                                          </p:stCondLst>
                                        </p:cTn>
                                        <p:tgtEl>
                                          <p:spTgt spid="6"/>
                                        </p:tgtEl>
                                        <p:attrNameLst>
                                          <p:attrName>r</p:attrName>
                                        </p:attrNameLst>
                                      </p:cBhvr>
                                    </p:animRot>
                                    <p:animRot by="120000">
                                      <p:cBhvr>
                                        <p:cTn id="16" dur="200" fill="hold">
                                          <p:stCondLst>
                                            <p:cond delay="800"/>
                                          </p:stCondLst>
                                        </p:cTn>
                                        <p:tgtEl>
                                          <p:spTgt spid="6"/>
                                        </p:tgtEl>
                                        <p:attrNameLst>
                                          <p:attrName>r</p:attrName>
                                        </p:attrNameLst>
                                      </p:cBhvr>
                                    </p:animRot>
                                  </p:childTnLst>
                                </p:cTn>
                              </p:par>
                              <p:par>
                                <p:cTn id="17" presetID="32" presetClass="emph" presetSubtype="0" repeatCount="5000" fill="hold" nodeType="withEffect">
                                  <p:stCondLst>
                                    <p:cond delay="0"/>
                                  </p:stCondLst>
                                  <p:childTnLst>
                                    <p:animRot by="120000">
                                      <p:cBhvr>
                                        <p:cTn id="18" dur="100" fill="hold">
                                          <p:stCondLst>
                                            <p:cond delay="0"/>
                                          </p:stCondLst>
                                        </p:cTn>
                                        <p:tgtEl>
                                          <p:spTgt spid="7"/>
                                        </p:tgtEl>
                                        <p:attrNameLst>
                                          <p:attrName>r</p:attrName>
                                        </p:attrNameLst>
                                      </p:cBhvr>
                                    </p:animRot>
                                    <p:animRot by="-240000">
                                      <p:cBhvr>
                                        <p:cTn id="19" dur="200" fill="hold">
                                          <p:stCondLst>
                                            <p:cond delay="200"/>
                                          </p:stCondLst>
                                        </p:cTn>
                                        <p:tgtEl>
                                          <p:spTgt spid="7"/>
                                        </p:tgtEl>
                                        <p:attrNameLst>
                                          <p:attrName>r</p:attrName>
                                        </p:attrNameLst>
                                      </p:cBhvr>
                                    </p:animRot>
                                    <p:animRot by="240000">
                                      <p:cBhvr>
                                        <p:cTn id="20" dur="200" fill="hold">
                                          <p:stCondLst>
                                            <p:cond delay="400"/>
                                          </p:stCondLst>
                                        </p:cTn>
                                        <p:tgtEl>
                                          <p:spTgt spid="7"/>
                                        </p:tgtEl>
                                        <p:attrNameLst>
                                          <p:attrName>r</p:attrName>
                                        </p:attrNameLst>
                                      </p:cBhvr>
                                    </p:animRot>
                                    <p:animRot by="-240000">
                                      <p:cBhvr>
                                        <p:cTn id="21" dur="200" fill="hold">
                                          <p:stCondLst>
                                            <p:cond delay="600"/>
                                          </p:stCondLst>
                                        </p:cTn>
                                        <p:tgtEl>
                                          <p:spTgt spid="7"/>
                                        </p:tgtEl>
                                        <p:attrNameLst>
                                          <p:attrName>r</p:attrName>
                                        </p:attrNameLst>
                                      </p:cBhvr>
                                    </p:animRot>
                                    <p:animRot by="120000">
                                      <p:cBhvr>
                                        <p:cTn id="22" dur="200" fill="hold">
                                          <p:stCondLst>
                                            <p:cond delay="800"/>
                                          </p:stCondLst>
                                        </p:cTn>
                                        <p:tgtEl>
                                          <p:spTgt spid="7"/>
                                        </p:tgtEl>
                                        <p:attrNameLst>
                                          <p:attrName>r</p:attrName>
                                        </p:attrNameLst>
                                      </p:cBhvr>
                                    </p:animRot>
                                  </p:childTnLst>
                                </p:cTn>
                              </p:par>
                              <p:par>
                                <p:cTn id="23" presetID="32" presetClass="emph" presetSubtype="0" repeatCount="5000" fill="hold" nodeType="withEffect">
                                  <p:stCondLst>
                                    <p:cond delay="0"/>
                                  </p:stCondLst>
                                  <p:childTnLst>
                                    <p:animRot by="120000">
                                      <p:cBhvr>
                                        <p:cTn id="24" dur="100" fill="hold">
                                          <p:stCondLst>
                                            <p:cond delay="0"/>
                                          </p:stCondLst>
                                        </p:cTn>
                                        <p:tgtEl>
                                          <p:spTgt spid="9"/>
                                        </p:tgtEl>
                                        <p:attrNameLst>
                                          <p:attrName>r</p:attrName>
                                        </p:attrNameLst>
                                      </p:cBhvr>
                                    </p:animRot>
                                    <p:animRot by="-240000">
                                      <p:cBhvr>
                                        <p:cTn id="25" dur="200" fill="hold">
                                          <p:stCondLst>
                                            <p:cond delay="200"/>
                                          </p:stCondLst>
                                        </p:cTn>
                                        <p:tgtEl>
                                          <p:spTgt spid="9"/>
                                        </p:tgtEl>
                                        <p:attrNameLst>
                                          <p:attrName>r</p:attrName>
                                        </p:attrNameLst>
                                      </p:cBhvr>
                                    </p:animRot>
                                    <p:animRot by="240000">
                                      <p:cBhvr>
                                        <p:cTn id="26" dur="200" fill="hold">
                                          <p:stCondLst>
                                            <p:cond delay="400"/>
                                          </p:stCondLst>
                                        </p:cTn>
                                        <p:tgtEl>
                                          <p:spTgt spid="9"/>
                                        </p:tgtEl>
                                        <p:attrNameLst>
                                          <p:attrName>r</p:attrName>
                                        </p:attrNameLst>
                                      </p:cBhvr>
                                    </p:animRot>
                                    <p:animRot by="-240000">
                                      <p:cBhvr>
                                        <p:cTn id="27" dur="200" fill="hold">
                                          <p:stCondLst>
                                            <p:cond delay="600"/>
                                          </p:stCondLst>
                                        </p:cTn>
                                        <p:tgtEl>
                                          <p:spTgt spid="9"/>
                                        </p:tgtEl>
                                        <p:attrNameLst>
                                          <p:attrName>r</p:attrName>
                                        </p:attrNameLst>
                                      </p:cBhvr>
                                    </p:animRot>
                                    <p:animRot by="120000">
                                      <p:cBhvr>
                                        <p:cTn id="28" dur="200" fill="hold">
                                          <p:stCondLst>
                                            <p:cond delay="800"/>
                                          </p:stCondLst>
                                        </p:cTn>
                                        <p:tgtEl>
                                          <p:spTgt spid="9"/>
                                        </p:tgtEl>
                                        <p:attrNameLst>
                                          <p:attrName>r</p:attrName>
                                        </p:attrNameLst>
                                      </p:cBhvr>
                                    </p:animRot>
                                  </p:childTnLst>
                                </p:cTn>
                              </p:par>
                              <p:par>
                                <p:cTn id="29" presetID="32" presetClass="emph" presetSubtype="0" repeatCount="5000" fill="hold" nodeType="withEffect">
                                  <p:stCondLst>
                                    <p:cond delay="0"/>
                                  </p:stCondLst>
                                  <p:childTnLst>
                                    <p:animRot by="120000">
                                      <p:cBhvr>
                                        <p:cTn id="30" dur="100" fill="hold">
                                          <p:stCondLst>
                                            <p:cond delay="0"/>
                                          </p:stCondLst>
                                        </p:cTn>
                                        <p:tgtEl>
                                          <p:spTgt spid="10"/>
                                        </p:tgtEl>
                                        <p:attrNameLst>
                                          <p:attrName>r</p:attrName>
                                        </p:attrNameLst>
                                      </p:cBhvr>
                                    </p:animRot>
                                    <p:animRot by="-240000">
                                      <p:cBhvr>
                                        <p:cTn id="31" dur="200" fill="hold">
                                          <p:stCondLst>
                                            <p:cond delay="200"/>
                                          </p:stCondLst>
                                        </p:cTn>
                                        <p:tgtEl>
                                          <p:spTgt spid="10"/>
                                        </p:tgtEl>
                                        <p:attrNameLst>
                                          <p:attrName>r</p:attrName>
                                        </p:attrNameLst>
                                      </p:cBhvr>
                                    </p:animRot>
                                    <p:animRot by="240000">
                                      <p:cBhvr>
                                        <p:cTn id="32" dur="200" fill="hold">
                                          <p:stCondLst>
                                            <p:cond delay="400"/>
                                          </p:stCondLst>
                                        </p:cTn>
                                        <p:tgtEl>
                                          <p:spTgt spid="10"/>
                                        </p:tgtEl>
                                        <p:attrNameLst>
                                          <p:attrName>r</p:attrName>
                                        </p:attrNameLst>
                                      </p:cBhvr>
                                    </p:animRot>
                                    <p:animRot by="-240000">
                                      <p:cBhvr>
                                        <p:cTn id="33" dur="200" fill="hold">
                                          <p:stCondLst>
                                            <p:cond delay="600"/>
                                          </p:stCondLst>
                                        </p:cTn>
                                        <p:tgtEl>
                                          <p:spTgt spid="10"/>
                                        </p:tgtEl>
                                        <p:attrNameLst>
                                          <p:attrName>r</p:attrName>
                                        </p:attrNameLst>
                                      </p:cBhvr>
                                    </p:animRot>
                                    <p:animRot by="120000">
                                      <p:cBhvr>
                                        <p:cTn id="34" dur="200" fill="hold">
                                          <p:stCondLst>
                                            <p:cond delay="800"/>
                                          </p:stCondLst>
                                        </p:cTn>
                                        <p:tgtEl>
                                          <p:spTgt spid="10"/>
                                        </p:tgtEl>
                                        <p:attrNameLst>
                                          <p:attrName>r</p:attrName>
                                        </p:attrNameLst>
                                      </p:cBhvr>
                                    </p:animRot>
                                  </p:childTnLst>
                                </p:cTn>
                              </p:par>
                              <p:par>
                                <p:cTn id="35" presetID="34" presetClass="emph" presetSubtype="0" fill="hold" grpId="0" nodeType="withEffect">
                                  <p:stCondLst>
                                    <p:cond delay="0"/>
                                  </p:stCondLst>
                                  <p:iterate type="lt">
                                    <p:tmPct val="10000"/>
                                  </p:iterate>
                                  <p:childTnLst>
                                    <p:animMotion origin="layout" path="M 0.0 0.0 L 0.0 -0.07213">
                                      <p:cBhvr>
                                        <p:cTn id="36" dur="250" accel="50000" decel="50000" autoRev="1" fill="hold">
                                          <p:stCondLst>
                                            <p:cond delay="0"/>
                                          </p:stCondLst>
                                        </p:cTn>
                                        <p:tgtEl>
                                          <p:spTgt spid="5"/>
                                        </p:tgtEl>
                                        <p:attrNameLst>
                                          <p:attrName>ppt_x</p:attrName>
                                        </p:attrNameLst>
                                      </p:cBhvr>
                                    </p:animMotion>
                                    <p:animRot by="1500000">
                                      <p:cBhvr>
                                        <p:cTn id="37" dur="125" fill="hold">
                                          <p:stCondLst>
                                            <p:cond delay="0"/>
                                          </p:stCondLst>
                                        </p:cTn>
                                        <p:tgtEl>
                                          <p:spTgt spid="5"/>
                                        </p:tgtEl>
                                        <p:attrNameLst>
                                          <p:attrName>r</p:attrName>
                                        </p:attrNameLst>
                                      </p:cBhvr>
                                    </p:animRot>
                                    <p:animRot by="-1500000">
                                      <p:cBhvr>
                                        <p:cTn id="38" dur="125" fill="hold">
                                          <p:stCondLst>
                                            <p:cond delay="125"/>
                                          </p:stCondLst>
                                        </p:cTn>
                                        <p:tgtEl>
                                          <p:spTgt spid="5"/>
                                        </p:tgtEl>
                                        <p:attrNameLst>
                                          <p:attrName>r</p:attrName>
                                        </p:attrNameLst>
                                      </p:cBhvr>
                                    </p:animRot>
                                    <p:animRot by="-1500000">
                                      <p:cBhvr>
                                        <p:cTn id="39" dur="125" fill="hold">
                                          <p:stCondLst>
                                            <p:cond delay="250"/>
                                          </p:stCondLst>
                                        </p:cTn>
                                        <p:tgtEl>
                                          <p:spTgt spid="5"/>
                                        </p:tgtEl>
                                        <p:attrNameLst>
                                          <p:attrName>r</p:attrName>
                                        </p:attrNameLst>
                                      </p:cBhvr>
                                    </p:animRot>
                                    <p:animRot by="1500000">
                                      <p:cBhvr>
                                        <p:cTn id="40" dur="125" fill="hold">
                                          <p:stCondLst>
                                            <p:cond delay="375"/>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VanillaVTI">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312</TotalTime>
  <Words>338</Words>
  <Application>Microsoft Office PowerPoint</Application>
  <PresentationFormat>Panoramiczny</PresentationFormat>
  <Paragraphs>12</Paragraphs>
  <Slides>7</Slides>
  <Notes>0</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7</vt:i4>
      </vt:variant>
    </vt:vector>
  </HeadingPairs>
  <TitlesOfParts>
    <vt:vector size="10" baseType="lpstr">
      <vt:lpstr>Arial</vt:lpstr>
      <vt:lpstr>Neue Haas Grotesk Text Pro</vt:lpstr>
      <vt:lpstr>VanillaVTI</vt:lpstr>
      <vt:lpstr>Polish scientists and their achievements </vt:lpstr>
      <vt:lpstr>Nicolaus Copernicus  </vt:lpstr>
      <vt:lpstr>Marie Skłodowska Curie  </vt:lpstr>
      <vt:lpstr>Ignacy Łukasiewicz  </vt:lpstr>
      <vt:lpstr>Jan Szczepanik  </vt:lpstr>
      <vt:lpstr>Kazimierz Prószyński  </vt:lpstr>
      <vt:lpstr>Thanks for your attention :D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Szymon Dobrydnio</dc:creator>
  <cp:lastModifiedBy>Szymon Dobrydnio</cp:lastModifiedBy>
  <cp:revision>24</cp:revision>
  <dcterms:created xsi:type="dcterms:W3CDTF">2026-02-21T18:02:58Z</dcterms:created>
  <dcterms:modified xsi:type="dcterms:W3CDTF">2026-02-21T23:17:14Z</dcterms:modified>
</cp:coreProperties>
</file>